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30"/>
  </p:notesMasterIdLst>
  <p:sldIdLst>
    <p:sldId id="256" r:id="rId2"/>
    <p:sldId id="258" r:id="rId3"/>
    <p:sldId id="259" r:id="rId4"/>
    <p:sldId id="260" r:id="rId5"/>
    <p:sldId id="261" r:id="rId6"/>
    <p:sldId id="279" r:id="rId7"/>
    <p:sldId id="262" r:id="rId8"/>
    <p:sldId id="283" r:id="rId9"/>
    <p:sldId id="263" r:id="rId10"/>
    <p:sldId id="292" r:id="rId11"/>
    <p:sldId id="281" r:id="rId12"/>
    <p:sldId id="282" r:id="rId13"/>
    <p:sldId id="264" r:id="rId14"/>
    <p:sldId id="280" r:id="rId15"/>
    <p:sldId id="265" r:id="rId16"/>
    <p:sldId id="284" r:id="rId17"/>
    <p:sldId id="285" r:id="rId18"/>
    <p:sldId id="286" r:id="rId19"/>
    <p:sldId id="287" r:id="rId20"/>
    <p:sldId id="288" r:id="rId21"/>
    <p:sldId id="289" r:id="rId22"/>
    <p:sldId id="293" r:id="rId23"/>
    <p:sldId id="294" r:id="rId24"/>
    <p:sldId id="290" r:id="rId25"/>
    <p:sldId id="267" r:id="rId26"/>
    <p:sldId id="291" r:id="rId27"/>
    <p:sldId id="295" r:id="rId28"/>
    <p:sldId id="275" r:id="rId29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31"/>
    </p:embeddedFont>
    <p:embeddedFont>
      <p:font typeface="Epilogue" panose="02020500000000000000" charset="0"/>
      <p:regular r:id="rId32"/>
      <p:bold r:id="rId33"/>
      <p:italic r:id="rId34"/>
      <p:boldItalic r:id="rId35"/>
    </p:embeddedFont>
    <p:embeddedFont>
      <p:font typeface="Inter" panose="02020500000000000000" charset="0"/>
      <p:regular r:id="rId36"/>
      <p:bold r:id="rId37"/>
      <p:italic r:id="rId38"/>
      <p:boldItalic r:id="rId39"/>
    </p:embeddedFont>
    <p:embeddedFont>
      <p:font typeface="PT Sans" panose="020B0503020203020204" pitchFamily="34" charset="0"/>
      <p:regular r:id="rId40"/>
      <p:bold r:id="rId41"/>
      <p:italic r:id="rId42"/>
      <p:boldItalic r:id="rId43"/>
    </p:embeddedFont>
    <p:embeddedFont>
      <p:font typeface="微軟正黑體" panose="020B0604030504040204" pitchFamily="34" charset="-120"/>
      <p:regular r:id="rId44"/>
      <p:bold r:id="rId4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31B5E0B-B3DC-4ADA-B1A4-3D052BE2B4E2}" v="383" dt="2025-05-31T10:59:27.891"/>
  </p1510:revLst>
</p1510:revInfo>
</file>

<file path=ppt/tableStyles.xml><?xml version="1.0" encoding="utf-8"?>
<a:tblStyleLst xmlns:a="http://schemas.openxmlformats.org/drawingml/2006/main" def="{117A75EE-5BCE-4B42-8CDF-E69C87680D53}">
  <a:tblStyle styleId="{117A75EE-5BCE-4B42-8CDF-E69C87680D5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886638CD-0F8D-40F4-90D6-034AE98C3A0A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CAF9ED-07DC-4A11-8D7F-57B35C25682E}" styleName="中等深淺樣式 1 - 輔色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073A0DAA-6AF3-43AB-8588-CEC1D06C72B9}" styleName="中等深淺樣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B9631B5-78F2-41C9-869B-9F39066F8104}" styleName="中等深淺樣式 3 - 輔色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2A488322-F2BA-4B5B-9748-0D474271808F}" styleName="中等深淺樣式 3 - 輔色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93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font" Target="fonts/font13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ice Liu" userId="74166461a2257646" providerId="LiveId" clId="{331B5E0B-B3DC-4ADA-B1A4-3D052BE2B4E2}"/>
    <pc:docChg chg="undo custSel addSld delSld modSld sldOrd">
      <pc:chgData name="Alice Liu" userId="74166461a2257646" providerId="LiveId" clId="{331B5E0B-B3DC-4ADA-B1A4-3D052BE2B4E2}" dt="2025-05-31T11:09:05.246" v="1585" actId="20577"/>
      <pc:docMkLst>
        <pc:docMk/>
      </pc:docMkLst>
      <pc:sldChg chg="modSp mod">
        <pc:chgData name="Alice Liu" userId="74166461a2257646" providerId="LiveId" clId="{331B5E0B-B3DC-4ADA-B1A4-3D052BE2B4E2}" dt="2025-05-26T09:11:54.554" v="906" actId="14100"/>
        <pc:sldMkLst>
          <pc:docMk/>
          <pc:sldMk cId="0" sldId="256"/>
        </pc:sldMkLst>
        <pc:spChg chg="mod">
          <ac:chgData name="Alice Liu" userId="74166461a2257646" providerId="LiveId" clId="{331B5E0B-B3DC-4ADA-B1A4-3D052BE2B4E2}" dt="2025-05-26T05:54:26.135" v="888" actId="947"/>
          <ac:spMkLst>
            <pc:docMk/>
            <pc:sldMk cId="0" sldId="256"/>
            <ac:spMk id="177" creationId="{00000000-0000-0000-0000-000000000000}"/>
          </ac:spMkLst>
        </pc:spChg>
        <pc:spChg chg="mod">
          <ac:chgData name="Alice Liu" userId="74166461a2257646" providerId="LiveId" clId="{331B5E0B-B3DC-4ADA-B1A4-3D052BE2B4E2}" dt="2025-05-26T09:11:54.554" v="906" actId="14100"/>
          <ac:spMkLst>
            <pc:docMk/>
            <pc:sldMk cId="0" sldId="256"/>
            <ac:spMk id="178" creationId="{00000000-0000-0000-0000-000000000000}"/>
          </ac:spMkLst>
        </pc:spChg>
      </pc:sldChg>
      <pc:sldChg chg="del">
        <pc:chgData name="Alice Liu" userId="74166461a2257646" providerId="LiveId" clId="{331B5E0B-B3DC-4ADA-B1A4-3D052BE2B4E2}" dt="2025-05-26T05:47:38.414" v="633" actId="47"/>
        <pc:sldMkLst>
          <pc:docMk/>
          <pc:sldMk cId="0" sldId="257"/>
        </pc:sldMkLst>
      </pc:sldChg>
      <pc:sldChg chg="addSp modSp mod">
        <pc:chgData name="Alice Liu" userId="74166461a2257646" providerId="LiveId" clId="{331B5E0B-B3DC-4ADA-B1A4-3D052BE2B4E2}" dt="2025-05-26T05:54:57.175" v="890" actId="255"/>
        <pc:sldMkLst>
          <pc:docMk/>
          <pc:sldMk cId="0" sldId="258"/>
        </pc:sldMkLst>
        <pc:spChg chg="add mod">
          <ac:chgData name="Alice Liu" userId="74166461a2257646" providerId="LiveId" clId="{331B5E0B-B3DC-4ADA-B1A4-3D052BE2B4E2}" dt="2025-05-26T05:54:47.463" v="889" actId="947"/>
          <ac:spMkLst>
            <pc:docMk/>
            <pc:sldMk cId="0" sldId="258"/>
            <ac:spMk id="2" creationId="{DA3A8D3B-E6AF-245F-2CB8-98D3CE4B07A3}"/>
          </ac:spMkLst>
        </pc:spChg>
        <pc:spChg chg="add mod">
          <ac:chgData name="Alice Liu" userId="74166461a2257646" providerId="LiveId" clId="{331B5E0B-B3DC-4ADA-B1A4-3D052BE2B4E2}" dt="2025-05-26T05:54:47.463" v="889" actId="947"/>
          <ac:spMkLst>
            <pc:docMk/>
            <pc:sldMk cId="0" sldId="258"/>
            <ac:spMk id="3" creationId="{4FF73C1C-F841-AA49-DC4B-971C4C83F672}"/>
          </ac:spMkLst>
        </pc:spChg>
        <pc:spChg chg="mod">
          <ac:chgData name="Alice Liu" userId="74166461a2257646" providerId="LiveId" clId="{331B5E0B-B3DC-4ADA-B1A4-3D052BE2B4E2}" dt="2025-05-26T05:54:57.175" v="890" actId="255"/>
          <ac:spMkLst>
            <pc:docMk/>
            <pc:sldMk cId="0" sldId="258"/>
            <ac:spMk id="192" creationId="{00000000-0000-0000-0000-000000000000}"/>
          </ac:spMkLst>
        </pc:spChg>
        <pc:spChg chg="mod">
          <ac:chgData name="Alice Liu" userId="74166461a2257646" providerId="LiveId" clId="{331B5E0B-B3DC-4ADA-B1A4-3D052BE2B4E2}" dt="2025-05-26T05:51:12.478" v="836" actId="1076"/>
          <ac:spMkLst>
            <pc:docMk/>
            <pc:sldMk cId="0" sldId="258"/>
            <ac:spMk id="193" creationId="{00000000-0000-0000-0000-000000000000}"/>
          </ac:spMkLst>
        </pc:spChg>
        <pc:spChg chg="mod">
          <ac:chgData name="Alice Liu" userId="74166461a2257646" providerId="LiveId" clId="{331B5E0B-B3DC-4ADA-B1A4-3D052BE2B4E2}" dt="2025-05-26T05:54:47.463" v="889" actId="947"/>
          <ac:spMkLst>
            <pc:docMk/>
            <pc:sldMk cId="0" sldId="258"/>
            <ac:spMk id="194" creationId="{00000000-0000-0000-0000-000000000000}"/>
          </ac:spMkLst>
        </pc:spChg>
        <pc:spChg chg="mod">
          <ac:chgData name="Alice Liu" userId="74166461a2257646" providerId="LiveId" clId="{331B5E0B-B3DC-4ADA-B1A4-3D052BE2B4E2}" dt="2025-05-26T05:51:12.478" v="836" actId="1076"/>
          <ac:spMkLst>
            <pc:docMk/>
            <pc:sldMk cId="0" sldId="258"/>
            <ac:spMk id="195" creationId="{00000000-0000-0000-0000-000000000000}"/>
          </ac:spMkLst>
        </pc:spChg>
        <pc:spChg chg="mod">
          <ac:chgData name="Alice Liu" userId="74166461a2257646" providerId="LiveId" clId="{331B5E0B-B3DC-4ADA-B1A4-3D052BE2B4E2}" dt="2025-05-26T05:54:47.463" v="889" actId="947"/>
          <ac:spMkLst>
            <pc:docMk/>
            <pc:sldMk cId="0" sldId="258"/>
            <ac:spMk id="196" creationId="{00000000-0000-0000-0000-000000000000}"/>
          </ac:spMkLst>
        </pc:spChg>
        <pc:spChg chg="mod">
          <ac:chgData name="Alice Liu" userId="74166461a2257646" providerId="LiveId" clId="{331B5E0B-B3DC-4ADA-B1A4-3D052BE2B4E2}" dt="2025-05-26T05:51:12.478" v="836" actId="1076"/>
          <ac:spMkLst>
            <pc:docMk/>
            <pc:sldMk cId="0" sldId="258"/>
            <ac:spMk id="197" creationId="{00000000-0000-0000-0000-000000000000}"/>
          </ac:spMkLst>
        </pc:spChg>
        <pc:spChg chg="mod">
          <ac:chgData name="Alice Liu" userId="74166461a2257646" providerId="LiveId" clId="{331B5E0B-B3DC-4ADA-B1A4-3D052BE2B4E2}" dt="2025-05-26T05:54:47.463" v="889" actId="947"/>
          <ac:spMkLst>
            <pc:docMk/>
            <pc:sldMk cId="0" sldId="258"/>
            <ac:spMk id="198" creationId="{00000000-0000-0000-0000-000000000000}"/>
          </ac:spMkLst>
        </pc:spChg>
        <pc:spChg chg="mod">
          <ac:chgData name="Alice Liu" userId="74166461a2257646" providerId="LiveId" clId="{331B5E0B-B3DC-4ADA-B1A4-3D052BE2B4E2}" dt="2025-05-26T05:54:47.463" v="889" actId="947"/>
          <ac:spMkLst>
            <pc:docMk/>
            <pc:sldMk cId="0" sldId="258"/>
            <ac:spMk id="199" creationId="{00000000-0000-0000-0000-000000000000}"/>
          </ac:spMkLst>
        </pc:spChg>
        <pc:spChg chg="mod">
          <ac:chgData name="Alice Liu" userId="74166461a2257646" providerId="LiveId" clId="{331B5E0B-B3DC-4ADA-B1A4-3D052BE2B4E2}" dt="2025-05-26T05:54:47.463" v="889" actId="947"/>
          <ac:spMkLst>
            <pc:docMk/>
            <pc:sldMk cId="0" sldId="258"/>
            <ac:spMk id="200" creationId="{00000000-0000-0000-0000-000000000000}"/>
          </ac:spMkLst>
        </pc:spChg>
        <pc:spChg chg="mod">
          <ac:chgData name="Alice Liu" userId="74166461a2257646" providerId="LiveId" clId="{331B5E0B-B3DC-4ADA-B1A4-3D052BE2B4E2}" dt="2025-05-26T05:51:12.478" v="836" actId="1076"/>
          <ac:spMkLst>
            <pc:docMk/>
            <pc:sldMk cId="0" sldId="258"/>
            <ac:spMk id="201" creationId="{00000000-0000-0000-0000-000000000000}"/>
          </ac:spMkLst>
        </pc:spChg>
        <pc:spChg chg="mod">
          <ac:chgData name="Alice Liu" userId="74166461a2257646" providerId="LiveId" clId="{331B5E0B-B3DC-4ADA-B1A4-3D052BE2B4E2}" dt="2025-05-26T05:51:12.478" v="836" actId="1076"/>
          <ac:spMkLst>
            <pc:docMk/>
            <pc:sldMk cId="0" sldId="258"/>
            <ac:spMk id="202" creationId="{00000000-0000-0000-0000-000000000000}"/>
          </ac:spMkLst>
        </pc:spChg>
        <pc:spChg chg="mod">
          <ac:chgData name="Alice Liu" userId="74166461a2257646" providerId="LiveId" clId="{331B5E0B-B3DC-4ADA-B1A4-3D052BE2B4E2}" dt="2025-05-26T05:54:47.463" v="889" actId="947"/>
          <ac:spMkLst>
            <pc:docMk/>
            <pc:sldMk cId="0" sldId="258"/>
            <ac:spMk id="203" creationId="{00000000-0000-0000-0000-000000000000}"/>
          </ac:spMkLst>
        </pc:spChg>
        <pc:spChg chg="mod">
          <ac:chgData name="Alice Liu" userId="74166461a2257646" providerId="LiveId" clId="{331B5E0B-B3DC-4ADA-B1A4-3D052BE2B4E2}" dt="2025-05-26T05:54:47.463" v="889" actId="947"/>
          <ac:spMkLst>
            <pc:docMk/>
            <pc:sldMk cId="0" sldId="258"/>
            <ac:spMk id="204" creationId="{00000000-0000-0000-0000-000000000000}"/>
          </ac:spMkLst>
        </pc:spChg>
      </pc:sldChg>
      <pc:sldChg chg="modSp mod">
        <pc:chgData name="Alice Liu" userId="74166461a2257646" providerId="LiveId" clId="{331B5E0B-B3DC-4ADA-B1A4-3D052BE2B4E2}" dt="2025-05-26T05:55:20.200" v="891" actId="947"/>
        <pc:sldMkLst>
          <pc:docMk/>
          <pc:sldMk cId="0" sldId="259"/>
        </pc:sldMkLst>
        <pc:spChg chg="mod">
          <ac:chgData name="Alice Liu" userId="74166461a2257646" providerId="LiveId" clId="{331B5E0B-B3DC-4ADA-B1A4-3D052BE2B4E2}" dt="2025-05-26T05:55:20.200" v="891" actId="947"/>
          <ac:spMkLst>
            <pc:docMk/>
            <pc:sldMk cId="0" sldId="259"/>
            <ac:spMk id="209" creationId="{00000000-0000-0000-0000-000000000000}"/>
          </ac:spMkLst>
        </pc:spChg>
        <pc:spChg chg="mod">
          <ac:chgData name="Alice Liu" userId="74166461a2257646" providerId="LiveId" clId="{331B5E0B-B3DC-4ADA-B1A4-3D052BE2B4E2}" dt="2025-05-26T05:55:20.200" v="891" actId="947"/>
          <ac:spMkLst>
            <pc:docMk/>
            <pc:sldMk cId="0" sldId="259"/>
            <ac:spMk id="210" creationId="{00000000-0000-0000-0000-000000000000}"/>
          </ac:spMkLst>
        </pc:spChg>
      </pc:sldChg>
      <pc:sldChg chg="modSp mod">
        <pc:chgData name="Alice Liu" userId="74166461a2257646" providerId="LiveId" clId="{331B5E0B-B3DC-4ADA-B1A4-3D052BE2B4E2}" dt="2025-05-26T05:55:52.895" v="894" actId="113"/>
        <pc:sldMkLst>
          <pc:docMk/>
          <pc:sldMk cId="0" sldId="260"/>
        </pc:sldMkLst>
        <pc:spChg chg="mod">
          <ac:chgData name="Alice Liu" userId="74166461a2257646" providerId="LiveId" clId="{331B5E0B-B3DC-4ADA-B1A4-3D052BE2B4E2}" dt="2025-05-26T05:55:52.895" v="894" actId="113"/>
          <ac:spMkLst>
            <pc:docMk/>
            <pc:sldMk cId="0" sldId="260"/>
            <ac:spMk id="2" creationId="{5BE7E772-92B3-2CC3-BB06-F1497CB20D8D}"/>
          </ac:spMkLst>
        </pc:spChg>
        <pc:spChg chg="mod">
          <ac:chgData name="Alice Liu" userId="74166461a2257646" providerId="LiveId" clId="{331B5E0B-B3DC-4ADA-B1A4-3D052BE2B4E2}" dt="2025-05-26T05:55:50.334" v="893" actId="113"/>
          <ac:spMkLst>
            <pc:docMk/>
            <pc:sldMk cId="0" sldId="260"/>
            <ac:spMk id="218" creationId="{00000000-0000-0000-0000-000000000000}"/>
          </ac:spMkLst>
        </pc:spChg>
      </pc:sldChg>
      <pc:sldChg chg="modSp mod">
        <pc:chgData name="Alice Liu" userId="74166461a2257646" providerId="LiveId" clId="{331B5E0B-B3DC-4ADA-B1A4-3D052BE2B4E2}" dt="2025-05-26T05:56:10.284" v="896" actId="113"/>
        <pc:sldMkLst>
          <pc:docMk/>
          <pc:sldMk cId="0" sldId="261"/>
        </pc:sldMkLst>
        <pc:spChg chg="mod">
          <ac:chgData name="Alice Liu" userId="74166461a2257646" providerId="LiveId" clId="{331B5E0B-B3DC-4ADA-B1A4-3D052BE2B4E2}" dt="2025-05-26T05:56:10.284" v="896" actId="113"/>
          <ac:spMkLst>
            <pc:docMk/>
            <pc:sldMk cId="0" sldId="261"/>
            <ac:spMk id="227" creationId="{00000000-0000-0000-0000-000000000000}"/>
          </ac:spMkLst>
        </pc:spChg>
      </pc:sldChg>
      <pc:sldChg chg="modSp mod">
        <pc:chgData name="Alice Liu" userId="74166461a2257646" providerId="LiveId" clId="{331B5E0B-B3DC-4ADA-B1A4-3D052BE2B4E2}" dt="2025-05-26T05:56:58.773" v="900" actId="113"/>
        <pc:sldMkLst>
          <pc:docMk/>
          <pc:sldMk cId="0" sldId="262"/>
        </pc:sldMkLst>
        <pc:spChg chg="mod">
          <ac:chgData name="Alice Liu" userId="74166461a2257646" providerId="LiveId" clId="{331B5E0B-B3DC-4ADA-B1A4-3D052BE2B4E2}" dt="2025-05-26T05:56:55.995" v="899" actId="113"/>
          <ac:spMkLst>
            <pc:docMk/>
            <pc:sldMk cId="0" sldId="262"/>
            <ac:spMk id="248" creationId="{00000000-0000-0000-0000-000000000000}"/>
          </ac:spMkLst>
        </pc:spChg>
        <pc:spChg chg="mod">
          <ac:chgData name="Alice Liu" userId="74166461a2257646" providerId="LiveId" clId="{331B5E0B-B3DC-4ADA-B1A4-3D052BE2B4E2}" dt="2025-05-26T05:56:58.773" v="900" actId="113"/>
          <ac:spMkLst>
            <pc:docMk/>
            <pc:sldMk cId="0" sldId="262"/>
            <ac:spMk id="250" creationId="{00000000-0000-0000-0000-000000000000}"/>
          </ac:spMkLst>
        </pc:spChg>
      </pc:sldChg>
      <pc:sldChg chg="addSp delSp modSp mod">
        <pc:chgData name="Alice Liu" userId="74166461a2257646" providerId="LiveId" clId="{331B5E0B-B3DC-4ADA-B1A4-3D052BE2B4E2}" dt="2025-05-31T11:05:33.307" v="1583" actId="948"/>
        <pc:sldMkLst>
          <pc:docMk/>
          <pc:sldMk cId="0" sldId="263"/>
        </pc:sldMkLst>
        <pc:spChg chg="add mod">
          <ac:chgData name="Alice Liu" userId="74166461a2257646" providerId="LiveId" clId="{331B5E0B-B3DC-4ADA-B1A4-3D052BE2B4E2}" dt="2025-05-29T05:34:26.867" v="929" actId="20577"/>
          <ac:spMkLst>
            <pc:docMk/>
            <pc:sldMk cId="0" sldId="263"/>
            <ac:spMk id="2" creationId="{9EC3E8CA-47DF-EAC3-76AB-9E5568A9D6C8}"/>
          </ac:spMkLst>
        </pc:spChg>
        <pc:spChg chg="mod">
          <ac:chgData name="Alice Liu" userId="74166461a2257646" providerId="LiveId" clId="{331B5E0B-B3DC-4ADA-B1A4-3D052BE2B4E2}" dt="2025-05-31T11:05:33.307" v="1583" actId="948"/>
          <ac:spMkLst>
            <pc:docMk/>
            <pc:sldMk cId="0" sldId="263"/>
            <ac:spMk id="282" creationId="{00000000-0000-0000-0000-000000000000}"/>
          </ac:spMkLst>
        </pc:spChg>
        <pc:spChg chg="mod">
          <ac:chgData name="Alice Liu" userId="74166461a2257646" providerId="LiveId" clId="{331B5E0B-B3DC-4ADA-B1A4-3D052BE2B4E2}" dt="2025-05-29T05:39:31.775" v="1060" actId="1037"/>
          <ac:spMkLst>
            <pc:docMk/>
            <pc:sldMk cId="0" sldId="263"/>
            <ac:spMk id="287" creationId="{00000000-0000-0000-0000-000000000000}"/>
          </ac:spMkLst>
        </pc:spChg>
      </pc:sldChg>
      <pc:sldChg chg="modSp mod">
        <pc:chgData name="Alice Liu" userId="74166461a2257646" providerId="LiveId" clId="{331B5E0B-B3DC-4ADA-B1A4-3D052BE2B4E2}" dt="2025-05-31T11:02:05.520" v="1576" actId="14100"/>
        <pc:sldMkLst>
          <pc:docMk/>
          <pc:sldMk cId="0" sldId="265"/>
        </pc:sldMkLst>
        <pc:spChg chg="mod">
          <ac:chgData name="Alice Liu" userId="74166461a2257646" providerId="LiveId" clId="{331B5E0B-B3DC-4ADA-B1A4-3D052BE2B4E2}" dt="2025-05-26T09:13:25.620" v="907" actId="1076"/>
          <ac:spMkLst>
            <pc:docMk/>
            <pc:sldMk cId="0" sldId="265"/>
            <ac:spMk id="14" creationId="{DBB17C4F-A63F-CC5B-262D-AB578E6B6369}"/>
          </ac:spMkLst>
        </pc:spChg>
        <pc:spChg chg="mod">
          <ac:chgData name="Alice Liu" userId="74166461a2257646" providerId="LiveId" clId="{331B5E0B-B3DC-4ADA-B1A4-3D052BE2B4E2}" dt="2025-05-31T11:02:05.520" v="1576" actId="14100"/>
          <ac:spMkLst>
            <pc:docMk/>
            <pc:sldMk cId="0" sldId="265"/>
            <ac:spMk id="15" creationId="{1B083CB3-8222-8690-986E-4878C5819892}"/>
          </ac:spMkLst>
        </pc:spChg>
      </pc:sldChg>
      <pc:sldChg chg="del ord modNotes">
        <pc:chgData name="Alice Liu" userId="74166461a2257646" providerId="LiveId" clId="{331B5E0B-B3DC-4ADA-B1A4-3D052BE2B4E2}" dt="2025-05-29T07:51:56.169" v="1556" actId="47"/>
        <pc:sldMkLst>
          <pc:docMk/>
          <pc:sldMk cId="0" sldId="266"/>
        </pc:sldMkLst>
      </pc:sldChg>
      <pc:sldChg chg="addSp delSp modSp mod ord modNotes">
        <pc:chgData name="Alice Liu" userId="74166461a2257646" providerId="LiveId" clId="{331B5E0B-B3DC-4ADA-B1A4-3D052BE2B4E2}" dt="2025-05-29T07:51:29.028" v="1545" actId="948"/>
        <pc:sldMkLst>
          <pc:docMk/>
          <pc:sldMk cId="0" sldId="267"/>
        </pc:sldMkLst>
        <pc:spChg chg="add del mod">
          <ac:chgData name="Alice Liu" userId="74166461a2257646" providerId="LiveId" clId="{331B5E0B-B3DC-4ADA-B1A4-3D052BE2B4E2}" dt="2025-05-29T07:51:29.028" v="1545" actId="948"/>
          <ac:spMkLst>
            <pc:docMk/>
            <pc:sldMk cId="0" sldId="267"/>
            <ac:spMk id="8" creationId="{7164075A-816A-1E64-270F-C7D721B4862B}"/>
          </ac:spMkLst>
        </pc:spChg>
      </pc:sldChg>
      <pc:sldChg chg="del">
        <pc:chgData name="Alice Liu" userId="74166461a2257646" providerId="LiveId" clId="{331B5E0B-B3DC-4ADA-B1A4-3D052BE2B4E2}" dt="2025-05-29T07:51:55.486" v="1555" actId="47"/>
        <pc:sldMkLst>
          <pc:docMk/>
          <pc:sldMk cId="0" sldId="268"/>
        </pc:sldMkLst>
      </pc:sldChg>
      <pc:sldChg chg="del">
        <pc:chgData name="Alice Liu" userId="74166461a2257646" providerId="LiveId" clId="{331B5E0B-B3DC-4ADA-B1A4-3D052BE2B4E2}" dt="2025-05-29T07:51:54.663" v="1554" actId="47"/>
        <pc:sldMkLst>
          <pc:docMk/>
          <pc:sldMk cId="0" sldId="269"/>
        </pc:sldMkLst>
      </pc:sldChg>
      <pc:sldChg chg="del">
        <pc:chgData name="Alice Liu" userId="74166461a2257646" providerId="LiveId" clId="{331B5E0B-B3DC-4ADA-B1A4-3D052BE2B4E2}" dt="2025-05-29T07:51:53.988" v="1553" actId="47"/>
        <pc:sldMkLst>
          <pc:docMk/>
          <pc:sldMk cId="0" sldId="270"/>
        </pc:sldMkLst>
      </pc:sldChg>
      <pc:sldChg chg="del">
        <pc:chgData name="Alice Liu" userId="74166461a2257646" providerId="LiveId" clId="{331B5E0B-B3DC-4ADA-B1A4-3D052BE2B4E2}" dt="2025-05-29T07:51:53.160" v="1552" actId="47"/>
        <pc:sldMkLst>
          <pc:docMk/>
          <pc:sldMk cId="0" sldId="271"/>
        </pc:sldMkLst>
      </pc:sldChg>
      <pc:sldChg chg="del">
        <pc:chgData name="Alice Liu" userId="74166461a2257646" providerId="LiveId" clId="{331B5E0B-B3DC-4ADA-B1A4-3D052BE2B4E2}" dt="2025-05-29T07:51:51.530" v="1551" actId="47"/>
        <pc:sldMkLst>
          <pc:docMk/>
          <pc:sldMk cId="0" sldId="272"/>
        </pc:sldMkLst>
      </pc:sldChg>
      <pc:sldChg chg="del">
        <pc:chgData name="Alice Liu" userId="74166461a2257646" providerId="LiveId" clId="{331B5E0B-B3DC-4ADA-B1A4-3D052BE2B4E2}" dt="2025-05-29T07:51:50.624" v="1550" actId="47"/>
        <pc:sldMkLst>
          <pc:docMk/>
          <pc:sldMk cId="0" sldId="273"/>
        </pc:sldMkLst>
      </pc:sldChg>
      <pc:sldChg chg="del">
        <pc:chgData name="Alice Liu" userId="74166461a2257646" providerId="LiveId" clId="{331B5E0B-B3DC-4ADA-B1A4-3D052BE2B4E2}" dt="2025-05-29T07:51:49.613" v="1549" actId="47"/>
        <pc:sldMkLst>
          <pc:docMk/>
          <pc:sldMk cId="0" sldId="274"/>
        </pc:sldMkLst>
      </pc:sldChg>
      <pc:sldChg chg="addSp delSp modSp mod">
        <pc:chgData name="Alice Liu" userId="74166461a2257646" providerId="LiveId" clId="{331B5E0B-B3DC-4ADA-B1A4-3D052BE2B4E2}" dt="2025-05-31T10:59:51.163" v="1566" actId="207"/>
        <pc:sldMkLst>
          <pc:docMk/>
          <pc:sldMk cId="0" sldId="275"/>
        </pc:sldMkLst>
        <pc:spChg chg="add del mod">
          <ac:chgData name="Alice Liu" userId="74166461a2257646" providerId="LiveId" clId="{331B5E0B-B3DC-4ADA-B1A4-3D052BE2B4E2}" dt="2025-05-31T10:59:00.396" v="1559" actId="478"/>
          <ac:spMkLst>
            <pc:docMk/>
            <pc:sldMk cId="0" sldId="275"/>
            <ac:spMk id="3" creationId="{5178CD27-63B1-0365-6EDE-1100DB611A9B}"/>
          </ac:spMkLst>
        </pc:spChg>
        <pc:spChg chg="add del mod">
          <ac:chgData name="Alice Liu" userId="74166461a2257646" providerId="LiveId" clId="{331B5E0B-B3DC-4ADA-B1A4-3D052BE2B4E2}" dt="2025-05-31T10:59:51.163" v="1566" actId="207"/>
          <ac:spMkLst>
            <pc:docMk/>
            <pc:sldMk cId="0" sldId="275"/>
            <ac:spMk id="4" creationId="{6D18BE7A-7367-93FC-5A28-5500377FDD3C}"/>
          </ac:spMkLst>
        </pc:spChg>
        <pc:spChg chg="del">
          <ac:chgData name="Alice Liu" userId="74166461a2257646" providerId="LiveId" clId="{331B5E0B-B3DC-4ADA-B1A4-3D052BE2B4E2}" dt="2025-05-31T10:58:47.515" v="1557" actId="478"/>
          <ac:spMkLst>
            <pc:docMk/>
            <pc:sldMk cId="0" sldId="275"/>
            <ac:spMk id="488" creationId="{00000000-0000-0000-0000-000000000000}"/>
          </ac:spMkLst>
        </pc:spChg>
        <pc:spChg chg="mod">
          <ac:chgData name="Alice Liu" userId="74166461a2257646" providerId="LiveId" clId="{331B5E0B-B3DC-4ADA-B1A4-3D052BE2B4E2}" dt="2025-05-31T10:59:17.705" v="1560" actId="1076"/>
          <ac:spMkLst>
            <pc:docMk/>
            <pc:sldMk cId="0" sldId="275"/>
            <ac:spMk id="489" creationId="{00000000-0000-0000-0000-000000000000}"/>
          </ac:spMkLst>
        </pc:spChg>
        <pc:spChg chg="del">
          <ac:chgData name="Alice Liu" userId="74166461a2257646" providerId="LiveId" clId="{331B5E0B-B3DC-4ADA-B1A4-3D052BE2B4E2}" dt="2025-05-31T10:58:51.231" v="1558" actId="478"/>
          <ac:spMkLst>
            <pc:docMk/>
            <pc:sldMk cId="0" sldId="275"/>
            <ac:spMk id="490" creationId="{00000000-0000-0000-0000-000000000000}"/>
          </ac:spMkLst>
        </pc:spChg>
        <pc:grpChg chg="del">
          <ac:chgData name="Alice Liu" userId="74166461a2257646" providerId="LiveId" clId="{331B5E0B-B3DC-4ADA-B1A4-3D052BE2B4E2}" dt="2025-05-31T10:58:51.231" v="1558" actId="478"/>
          <ac:grpSpMkLst>
            <pc:docMk/>
            <pc:sldMk cId="0" sldId="275"/>
            <ac:grpSpMk id="493" creationId="{00000000-0000-0000-0000-000000000000}"/>
          </ac:grpSpMkLst>
        </pc:grpChg>
        <pc:grpChg chg="del">
          <ac:chgData name="Alice Liu" userId="74166461a2257646" providerId="LiveId" clId="{331B5E0B-B3DC-4ADA-B1A4-3D052BE2B4E2}" dt="2025-05-31T10:58:51.231" v="1558" actId="478"/>
          <ac:grpSpMkLst>
            <pc:docMk/>
            <pc:sldMk cId="0" sldId="275"/>
            <ac:grpSpMk id="496" creationId="{00000000-0000-0000-0000-000000000000}"/>
          </ac:grpSpMkLst>
        </pc:grpChg>
        <pc:grpChg chg="del">
          <ac:chgData name="Alice Liu" userId="74166461a2257646" providerId="LiveId" clId="{331B5E0B-B3DC-4ADA-B1A4-3D052BE2B4E2}" dt="2025-05-31T10:58:51.231" v="1558" actId="478"/>
          <ac:grpSpMkLst>
            <pc:docMk/>
            <pc:sldMk cId="0" sldId="275"/>
            <ac:grpSpMk id="501" creationId="{00000000-0000-0000-0000-000000000000}"/>
          </ac:grpSpMkLst>
        </pc:grpChg>
        <pc:grpChg chg="del">
          <ac:chgData name="Alice Liu" userId="74166461a2257646" providerId="LiveId" clId="{331B5E0B-B3DC-4ADA-B1A4-3D052BE2B4E2}" dt="2025-05-31T10:58:51.231" v="1558" actId="478"/>
          <ac:grpSpMkLst>
            <pc:docMk/>
            <pc:sldMk cId="0" sldId="275"/>
            <ac:grpSpMk id="505" creationId="{00000000-0000-0000-0000-000000000000}"/>
          </ac:grpSpMkLst>
        </pc:grpChg>
      </pc:sldChg>
      <pc:sldChg chg="del">
        <pc:chgData name="Alice Liu" userId="74166461a2257646" providerId="LiveId" clId="{331B5E0B-B3DC-4ADA-B1A4-3D052BE2B4E2}" dt="2025-05-29T07:51:47.322" v="1548" actId="47"/>
        <pc:sldMkLst>
          <pc:docMk/>
          <pc:sldMk cId="0" sldId="276"/>
        </pc:sldMkLst>
      </pc:sldChg>
      <pc:sldChg chg="del">
        <pc:chgData name="Alice Liu" userId="74166461a2257646" providerId="LiveId" clId="{331B5E0B-B3DC-4ADA-B1A4-3D052BE2B4E2}" dt="2025-05-29T07:51:46.749" v="1547" actId="47"/>
        <pc:sldMkLst>
          <pc:docMk/>
          <pc:sldMk cId="0" sldId="277"/>
        </pc:sldMkLst>
      </pc:sldChg>
      <pc:sldChg chg="del">
        <pc:chgData name="Alice Liu" userId="74166461a2257646" providerId="LiveId" clId="{331B5E0B-B3DC-4ADA-B1A4-3D052BE2B4E2}" dt="2025-05-29T07:51:45.963" v="1546" actId="47"/>
        <pc:sldMkLst>
          <pc:docMk/>
          <pc:sldMk cId="0" sldId="278"/>
        </pc:sldMkLst>
      </pc:sldChg>
      <pc:sldChg chg="modSp mod">
        <pc:chgData name="Alice Liu" userId="74166461a2257646" providerId="LiveId" clId="{331B5E0B-B3DC-4ADA-B1A4-3D052BE2B4E2}" dt="2025-05-26T05:56:32.272" v="897" actId="947"/>
        <pc:sldMkLst>
          <pc:docMk/>
          <pc:sldMk cId="3858569822" sldId="279"/>
        </pc:sldMkLst>
        <pc:spChg chg="mod">
          <ac:chgData name="Alice Liu" userId="74166461a2257646" providerId="LiveId" clId="{331B5E0B-B3DC-4ADA-B1A4-3D052BE2B4E2}" dt="2025-05-26T05:56:32.272" v="897" actId="947"/>
          <ac:spMkLst>
            <pc:docMk/>
            <pc:sldMk cId="3858569822" sldId="279"/>
            <ac:spMk id="209" creationId="{E1893C82-823A-60F7-8F48-21FFA374F6F5}"/>
          </ac:spMkLst>
        </pc:spChg>
        <pc:spChg chg="mod">
          <ac:chgData name="Alice Liu" userId="74166461a2257646" providerId="LiveId" clId="{331B5E0B-B3DC-4ADA-B1A4-3D052BE2B4E2}" dt="2025-05-26T05:56:32.272" v="897" actId="947"/>
          <ac:spMkLst>
            <pc:docMk/>
            <pc:sldMk cId="3858569822" sldId="279"/>
            <ac:spMk id="210" creationId="{37FC5519-431F-B0FC-E3D6-5F3117427BDF}"/>
          </ac:spMkLst>
        </pc:spChg>
      </pc:sldChg>
      <pc:sldChg chg="modSp mod">
        <pc:chgData name="Alice Liu" userId="74166461a2257646" providerId="LiveId" clId="{331B5E0B-B3DC-4ADA-B1A4-3D052BE2B4E2}" dt="2025-05-29T05:38:55.800" v="982" actId="14100"/>
        <pc:sldMkLst>
          <pc:docMk/>
          <pc:sldMk cId="3342898002" sldId="281"/>
        </pc:sldMkLst>
        <pc:spChg chg="mod">
          <ac:chgData name="Alice Liu" userId="74166461a2257646" providerId="LiveId" clId="{331B5E0B-B3DC-4ADA-B1A4-3D052BE2B4E2}" dt="2025-05-29T05:38:55.800" v="982" actId="14100"/>
          <ac:spMkLst>
            <pc:docMk/>
            <pc:sldMk cId="3342898002" sldId="281"/>
            <ac:spMk id="282" creationId="{70D38067-FC97-62CE-9A4D-121EF756A4CE}"/>
          </ac:spMkLst>
        </pc:spChg>
      </pc:sldChg>
      <pc:sldChg chg="modSp mod">
        <pc:chgData name="Alice Liu" userId="74166461a2257646" providerId="LiveId" clId="{331B5E0B-B3DC-4ADA-B1A4-3D052BE2B4E2}" dt="2025-05-29T05:39:06.008" v="984" actId="14100"/>
        <pc:sldMkLst>
          <pc:docMk/>
          <pc:sldMk cId="3901165682" sldId="282"/>
        </pc:sldMkLst>
        <pc:spChg chg="mod">
          <ac:chgData name="Alice Liu" userId="74166461a2257646" providerId="LiveId" clId="{331B5E0B-B3DC-4ADA-B1A4-3D052BE2B4E2}" dt="2025-05-29T05:39:06.008" v="984" actId="14100"/>
          <ac:spMkLst>
            <pc:docMk/>
            <pc:sldMk cId="3901165682" sldId="282"/>
            <ac:spMk id="282" creationId="{21E8F722-9E2C-4986-B8A7-FD1C7CE0A472}"/>
          </ac:spMkLst>
        </pc:spChg>
      </pc:sldChg>
      <pc:sldChg chg="modSp mod">
        <pc:chgData name="Alice Liu" userId="74166461a2257646" providerId="LiveId" clId="{331B5E0B-B3DC-4ADA-B1A4-3D052BE2B4E2}" dt="2025-05-26T05:57:16.871" v="901" actId="947"/>
        <pc:sldMkLst>
          <pc:docMk/>
          <pc:sldMk cId="1077320359" sldId="283"/>
        </pc:sldMkLst>
        <pc:spChg chg="mod">
          <ac:chgData name="Alice Liu" userId="74166461a2257646" providerId="LiveId" clId="{331B5E0B-B3DC-4ADA-B1A4-3D052BE2B4E2}" dt="2025-05-26T05:57:16.871" v="901" actId="947"/>
          <ac:spMkLst>
            <pc:docMk/>
            <pc:sldMk cId="1077320359" sldId="283"/>
            <ac:spMk id="209" creationId="{2539104B-A735-193B-3BFE-D54719987A17}"/>
          </ac:spMkLst>
        </pc:spChg>
        <pc:spChg chg="mod">
          <ac:chgData name="Alice Liu" userId="74166461a2257646" providerId="LiveId" clId="{331B5E0B-B3DC-4ADA-B1A4-3D052BE2B4E2}" dt="2025-05-26T05:57:16.871" v="901" actId="947"/>
          <ac:spMkLst>
            <pc:docMk/>
            <pc:sldMk cId="1077320359" sldId="283"/>
            <ac:spMk id="210" creationId="{BA1CC9BA-5297-2A73-D137-8E32FC586330}"/>
          </ac:spMkLst>
        </pc:spChg>
      </pc:sldChg>
      <pc:sldChg chg="modSp mod">
        <pc:chgData name="Alice Liu" userId="74166461a2257646" providerId="LiveId" clId="{331B5E0B-B3DC-4ADA-B1A4-3D052BE2B4E2}" dt="2025-05-26T09:13:32.269" v="908" actId="1076"/>
        <pc:sldMkLst>
          <pc:docMk/>
          <pc:sldMk cId="187828486" sldId="284"/>
        </pc:sldMkLst>
        <pc:spChg chg="mod">
          <ac:chgData name="Alice Liu" userId="74166461a2257646" providerId="LiveId" clId="{331B5E0B-B3DC-4ADA-B1A4-3D052BE2B4E2}" dt="2025-05-26T09:13:32.269" v="908" actId="1076"/>
          <ac:spMkLst>
            <pc:docMk/>
            <pc:sldMk cId="187828486" sldId="284"/>
            <ac:spMk id="14" creationId="{E0050F5C-C990-63B0-9C3A-37BCF18D43F2}"/>
          </ac:spMkLst>
        </pc:spChg>
        <pc:spChg chg="mod">
          <ac:chgData name="Alice Liu" userId="74166461a2257646" providerId="LiveId" clId="{331B5E0B-B3DC-4ADA-B1A4-3D052BE2B4E2}" dt="2025-05-26T09:13:32.269" v="908" actId="1076"/>
          <ac:spMkLst>
            <pc:docMk/>
            <pc:sldMk cId="187828486" sldId="284"/>
            <ac:spMk id="15" creationId="{FF6ABD35-3B10-5C48-6422-081E4DCD5017}"/>
          </ac:spMkLst>
        </pc:spChg>
      </pc:sldChg>
      <pc:sldChg chg="modSp mod">
        <pc:chgData name="Alice Liu" userId="74166461a2257646" providerId="LiveId" clId="{331B5E0B-B3DC-4ADA-B1A4-3D052BE2B4E2}" dt="2025-05-26T09:14:00.283" v="914" actId="1076"/>
        <pc:sldMkLst>
          <pc:docMk/>
          <pc:sldMk cId="1558543995" sldId="285"/>
        </pc:sldMkLst>
        <pc:spChg chg="mod">
          <ac:chgData name="Alice Liu" userId="74166461a2257646" providerId="LiveId" clId="{331B5E0B-B3DC-4ADA-B1A4-3D052BE2B4E2}" dt="2025-05-26T09:14:00.283" v="914" actId="1076"/>
          <ac:spMkLst>
            <pc:docMk/>
            <pc:sldMk cId="1558543995" sldId="285"/>
            <ac:spMk id="14" creationId="{13C48E6A-42C6-97D8-A5F7-A5CC619CEA08}"/>
          </ac:spMkLst>
        </pc:spChg>
        <pc:spChg chg="mod">
          <ac:chgData name="Alice Liu" userId="74166461a2257646" providerId="LiveId" clId="{331B5E0B-B3DC-4ADA-B1A4-3D052BE2B4E2}" dt="2025-05-26T09:14:00.283" v="914" actId="1076"/>
          <ac:spMkLst>
            <pc:docMk/>
            <pc:sldMk cId="1558543995" sldId="285"/>
            <ac:spMk id="15" creationId="{9954B4B8-CFB6-2016-5422-3C8E5D5CC526}"/>
          </ac:spMkLst>
        </pc:spChg>
        <pc:picChg chg="mod">
          <ac:chgData name="Alice Liu" userId="74166461a2257646" providerId="LiveId" clId="{331B5E0B-B3DC-4ADA-B1A4-3D052BE2B4E2}" dt="2025-05-26T09:13:47.399" v="911" actId="1076"/>
          <ac:picMkLst>
            <pc:docMk/>
            <pc:sldMk cId="1558543995" sldId="285"/>
            <ac:picMk id="338" creationId="{85E283F1-4F43-B954-DA55-B348FA515066}"/>
          </ac:picMkLst>
        </pc:picChg>
      </pc:sldChg>
      <pc:sldChg chg="addSp delSp modSp mod">
        <pc:chgData name="Alice Liu" userId="74166461a2257646" providerId="LiveId" clId="{331B5E0B-B3DC-4ADA-B1A4-3D052BE2B4E2}" dt="2025-05-26T05:34:11.408" v="403" actId="14100"/>
        <pc:sldMkLst>
          <pc:docMk/>
          <pc:sldMk cId="3643523268" sldId="286"/>
        </pc:sldMkLst>
        <pc:spChg chg="add mod">
          <ac:chgData name="Alice Liu" userId="74166461a2257646" providerId="LiveId" clId="{331B5E0B-B3DC-4ADA-B1A4-3D052BE2B4E2}" dt="2025-05-26T05:34:11.408" v="403" actId="14100"/>
          <ac:spMkLst>
            <pc:docMk/>
            <pc:sldMk cId="3643523268" sldId="286"/>
            <ac:spMk id="6" creationId="{0A4506AC-38D5-ADFD-F233-6405382B467F}"/>
          </ac:spMkLst>
        </pc:spChg>
        <pc:spChg chg="add mod">
          <ac:chgData name="Alice Liu" userId="74166461a2257646" providerId="LiveId" clId="{331B5E0B-B3DC-4ADA-B1A4-3D052BE2B4E2}" dt="2025-05-26T05:34:05.965" v="402" actId="403"/>
          <ac:spMkLst>
            <pc:docMk/>
            <pc:sldMk cId="3643523268" sldId="286"/>
            <ac:spMk id="7" creationId="{06B0A292-4700-84A3-7CC4-4543A93AB15F}"/>
          </ac:spMkLst>
        </pc:spChg>
        <pc:graphicFrameChg chg="add mod modGraphic">
          <ac:chgData name="Alice Liu" userId="74166461a2257646" providerId="LiveId" clId="{331B5E0B-B3DC-4ADA-B1A4-3D052BE2B4E2}" dt="2025-05-26T05:33:19.863" v="390" actId="1076"/>
          <ac:graphicFrameMkLst>
            <pc:docMk/>
            <pc:sldMk cId="3643523268" sldId="286"/>
            <ac:graphicFrameMk id="4" creationId="{3F6013E7-C5EC-3369-55EE-110075428669}"/>
          </ac:graphicFrameMkLst>
        </pc:graphicFrameChg>
        <pc:graphicFrameChg chg="add mod modGraphic">
          <ac:chgData name="Alice Liu" userId="74166461a2257646" providerId="LiveId" clId="{331B5E0B-B3DC-4ADA-B1A4-3D052BE2B4E2}" dt="2025-05-26T05:33:14.368" v="389" actId="1076"/>
          <ac:graphicFrameMkLst>
            <pc:docMk/>
            <pc:sldMk cId="3643523268" sldId="286"/>
            <ac:graphicFrameMk id="5" creationId="{97AC120E-12E5-DFE1-D479-30BC609DBB7F}"/>
          </ac:graphicFrameMkLst>
        </pc:graphicFrameChg>
      </pc:sldChg>
      <pc:sldChg chg="addSp delSp modSp mod">
        <pc:chgData name="Alice Liu" userId="74166461a2257646" providerId="LiveId" clId="{331B5E0B-B3DC-4ADA-B1A4-3D052BE2B4E2}" dt="2025-05-26T09:14:10.724" v="915" actId="1076"/>
        <pc:sldMkLst>
          <pc:docMk/>
          <pc:sldMk cId="1249403246" sldId="287"/>
        </pc:sldMkLst>
        <pc:spChg chg="mod">
          <ac:chgData name="Alice Liu" userId="74166461a2257646" providerId="LiveId" clId="{331B5E0B-B3DC-4ADA-B1A4-3D052BE2B4E2}" dt="2025-05-26T09:14:10.724" v="915" actId="1076"/>
          <ac:spMkLst>
            <pc:docMk/>
            <pc:sldMk cId="1249403246" sldId="287"/>
            <ac:spMk id="14" creationId="{FDCA994E-A003-A65F-11C0-6EDA73F70781}"/>
          </ac:spMkLst>
        </pc:spChg>
        <pc:picChg chg="add mod modCrop">
          <ac:chgData name="Alice Liu" userId="74166461a2257646" providerId="LiveId" clId="{331B5E0B-B3DC-4ADA-B1A4-3D052BE2B4E2}" dt="2025-05-26T05:37:58.092" v="456" actId="1076"/>
          <ac:picMkLst>
            <pc:docMk/>
            <pc:sldMk cId="1249403246" sldId="287"/>
            <ac:picMk id="7" creationId="{DCE8F104-45DC-A033-1E74-EDFAB343C20D}"/>
          </ac:picMkLst>
        </pc:picChg>
        <pc:picChg chg="add mod modCrop">
          <ac:chgData name="Alice Liu" userId="74166461a2257646" providerId="LiveId" clId="{331B5E0B-B3DC-4ADA-B1A4-3D052BE2B4E2}" dt="2025-05-26T05:39:34.067" v="473" actId="1076"/>
          <ac:picMkLst>
            <pc:docMk/>
            <pc:sldMk cId="1249403246" sldId="287"/>
            <ac:picMk id="13" creationId="{01F4A89D-905A-FC17-ABEC-11623F2A2BB3}"/>
          </ac:picMkLst>
        </pc:picChg>
      </pc:sldChg>
      <pc:sldChg chg="modSp mod">
        <pc:chgData name="Alice Liu" userId="74166461a2257646" providerId="LiveId" clId="{331B5E0B-B3DC-4ADA-B1A4-3D052BE2B4E2}" dt="2025-05-26T09:14:23.989" v="916" actId="1076"/>
        <pc:sldMkLst>
          <pc:docMk/>
          <pc:sldMk cId="3062711048" sldId="288"/>
        </pc:sldMkLst>
        <pc:spChg chg="mod">
          <ac:chgData name="Alice Liu" userId="74166461a2257646" providerId="LiveId" clId="{331B5E0B-B3DC-4ADA-B1A4-3D052BE2B4E2}" dt="2025-05-26T09:14:23.989" v="916" actId="1076"/>
          <ac:spMkLst>
            <pc:docMk/>
            <pc:sldMk cId="3062711048" sldId="288"/>
            <ac:spMk id="14" creationId="{BD2816D8-4496-C4A4-63E7-E18C39A6667B}"/>
          </ac:spMkLst>
        </pc:spChg>
        <pc:spChg chg="mod">
          <ac:chgData name="Alice Liu" userId="74166461a2257646" providerId="LiveId" clId="{331B5E0B-B3DC-4ADA-B1A4-3D052BE2B4E2}" dt="2025-05-26T09:14:23.989" v="916" actId="1076"/>
          <ac:spMkLst>
            <pc:docMk/>
            <pc:sldMk cId="3062711048" sldId="288"/>
            <ac:spMk id="15" creationId="{C7B62CBA-BCDA-A51F-902F-B71FCA257C4C}"/>
          </ac:spMkLst>
        </pc:spChg>
      </pc:sldChg>
      <pc:sldChg chg="modSp add mod">
        <pc:chgData name="Alice Liu" userId="74166461a2257646" providerId="LiveId" clId="{331B5E0B-B3DC-4ADA-B1A4-3D052BE2B4E2}" dt="2025-05-26T05:45:14.427" v="525" actId="20577"/>
        <pc:sldMkLst>
          <pc:docMk/>
          <pc:sldMk cId="858143298" sldId="289"/>
        </pc:sldMkLst>
        <pc:spChg chg="mod">
          <ac:chgData name="Alice Liu" userId="74166461a2257646" providerId="LiveId" clId="{331B5E0B-B3DC-4ADA-B1A4-3D052BE2B4E2}" dt="2025-05-26T05:45:14.427" v="525" actId="20577"/>
          <ac:spMkLst>
            <pc:docMk/>
            <pc:sldMk cId="858143298" sldId="289"/>
            <ac:spMk id="209" creationId="{ADF716F7-BACD-2A94-1793-8F8E13B53F6D}"/>
          </ac:spMkLst>
        </pc:spChg>
        <pc:spChg chg="mod">
          <ac:chgData name="Alice Liu" userId="74166461a2257646" providerId="LiveId" clId="{331B5E0B-B3DC-4ADA-B1A4-3D052BE2B4E2}" dt="2025-05-26T05:45:03.506" v="505" actId="20577"/>
          <ac:spMkLst>
            <pc:docMk/>
            <pc:sldMk cId="858143298" sldId="289"/>
            <ac:spMk id="210" creationId="{AD110A45-8724-CC3F-F25B-52182E01459C}"/>
          </ac:spMkLst>
        </pc:spChg>
      </pc:sldChg>
      <pc:sldChg chg="modSp add mod">
        <pc:chgData name="Alice Liu" userId="74166461a2257646" providerId="LiveId" clId="{331B5E0B-B3DC-4ADA-B1A4-3D052BE2B4E2}" dt="2025-05-26T05:45:28.198" v="546" actId="20577"/>
        <pc:sldMkLst>
          <pc:docMk/>
          <pc:sldMk cId="2665977293" sldId="290"/>
        </pc:sldMkLst>
        <pc:spChg chg="mod">
          <ac:chgData name="Alice Liu" userId="74166461a2257646" providerId="LiveId" clId="{331B5E0B-B3DC-4ADA-B1A4-3D052BE2B4E2}" dt="2025-05-26T05:45:28.198" v="546" actId="20577"/>
          <ac:spMkLst>
            <pc:docMk/>
            <pc:sldMk cId="2665977293" sldId="290"/>
            <ac:spMk id="209" creationId="{2D9FA153-3461-98BC-608E-A8C1DBDD8594}"/>
          </ac:spMkLst>
        </pc:spChg>
        <pc:spChg chg="mod">
          <ac:chgData name="Alice Liu" userId="74166461a2257646" providerId="LiveId" clId="{331B5E0B-B3DC-4ADA-B1A4-3D052BE2B4E2}" dt="2025-05-26T05:45:20.042" v="528" actId="20577"/>
          <ac:spMkLst>
            <pc:docMk/>
            <pc:sldMk cId="2665977293" sldId="290"/>
            <ac:spMk id="210" creationId="{561F84CE-28BF-F8EF-8E7A-5416C1613FAA}"/>
          </ac:spMkLst>
        </pc:spChg>
      </pc:sldChg>
      <pc:sldChg chg="modSp add mod">
        <pc:chgData name="Alice Liu" userId="74166461a2257646" providerId="LiveId" clId="{331B5E0B-B3DC-4ADA-B1A4-3D052BE2B4E2}" dt="2025-05-26T05:45:47.569" v="579" actId="20577"/>
        <pc:sldMkLst>
          <pc:docMk/>
          <pc:sldMk cId="1147654062" sldId="291"/>
        </pc:sldMkLst>
        <pc:spChg chg="mod">
          <ac:chgData name="Alice Liu" userId="74166461a2257646" providerId="LiveId" clId="{331B5E0B-B3DC-4ADA-B1A4-3D052BE2B4E2}" dt="2025-05-26T05:45:47.569" v="579" actId="20577"/>
          <ac:spMkLst>
            <pc:docMk/>
            <pc:sldMk cId="1147654062" sldId="291"/>
            <ac:spMk id="209" creationId="{98AACE7F-340D-F3AC-4665-2CF3CCC68D69}"/>
          </ac:spMkLst>
        </pc:spChg>
        <pc:spChg chg="mod">
          <ac:chgData name="Alice Liu" userId="74166461a2257646" providerId="LiveId" clId="{331B5E0B-B3DC-4ADA-B1A4-3D052BE2B4E2}" dt="2025-05-26T05:45:33.464" v="549" actId="20577"/>
          <ac:spMkLst>
            <pc:docMk/>
            <pc:sldMk cId="1147654062" sldId="291"/>
            <ac:spMk id="210" creationId="{0CFCF8F7-93B7-0097-C6BF-A6584630BF2B}"/>
          </ac:spMkLst>
        </pc:spChg>
      </pc:sldChg>
      <pc:sldChg chg="addSp delSp modSp add mod">
        <pc:chgData name="Alice Liu" userId="74166461a2257646" providerId="LiveId" clId="{331B5E0B-B3DC-4ADA-B1A4-3D052BE2B4E2}" dt="2025-05-29T06:01:12.705" v="1164" actId="1076"/>
        <pc:sldMkLst>
          <pc:docMk/>
          <pc:sldMk cId="2821677606" sldId="292"/>
        </pc:sldMkLst>
        <pc:picChg chg="add mod">
          <ac:chgData name="Alice Liu" userId="74166461a2257646" providerId="LiveId" clId="{331B5E0B-B3DC-4ADA-B1A4-3D052BE2B4E2}" dt="2025-05-29T06:00:59.211" v="1163" actId="1076"/>
          <ac:picMkLst>
            <pc:docMk/>
            <pc:sldMk cId="2821677606" sldId="292"/>
            <ac:picMk id="10" creationId="{DBDDA372-F89F-B844-6480-7EF37C377BCD}"/>
          </ac:picMkLst>
        </pc:picChg>
        <pc:picChg chg="add mod modCrop">
          <ac:chgData name="Alice Liu" userId="74166461a2257646" providerId="LiveId" clId="{331B5E0B-B3DC-4ADA-B1A4-3D052BE2B4E2}" dt="2025-05-29T06:01:12.705" v="1164" actId="1076"/>
          <ac:picMkLst>
            <pc:docMk/>
            <pc:sldMk cId="2821677606" sldId="292"/>
            <ac:picMk id="12" creationId="{023C4BBD-67EE-C1C8-3E1A-4765CB377EBF}"/>
          </ac:picMkLst>
        </pc:picChg>
        <pc:picChg chg="add mod modCrop">
          <ac:chgData name="Alice Liu" userId="74166461a2257646" providerId="LiveId" clId="{331B5E0B-B3DC-4ADA-B1A4-3D052BE2B4E2}" dt="2025-05-29T06:01:12.705" v="1164" actId="1076"/>
          <ac:picMkLst>
            <pc:docMk/>
            <pc:sldMk cId="2821677606" sldId="292"/>
            <ac:picMk id="14" creationId="{32EB889F-8E6D-8A45-0D9A-18237AEE3620}"/>
          </ac:picMkLst>
        </pc:picChg>
        <pc:picChg chg="add mod modCrop">
          <ac:chgData name="Alice Liu" userId="74166461a2257646" providerId="LiveId" clId="{331B5E0B-B3DC-4ADA-B1A4-3D052BE2B4E2}" dt="2025-05-29T06:01:12.705" v="1164" actId="1076"/>
          <ac:picMkLst>
            <pc:docMk/>
            <pc:sldMk cId="2821677606" sldId="292"/>
            <ac:picMk id="16" creationId="{76BAB760-9AB5-A623-1372-4A87F6796D49}"/>
          </ac:picMkLst>
        </pc:picChg>
        <pc:picChg chg="add mod modCrop">
          <ac:chgData name="Alice Liu" userId="74166461a2257646" providerId="LiveId" clId="{331B5E0B-B3DC-4ADA-B1A4-3D052BE2B4E2}" dt="2025-05-29T06:01:12.705" v="1164" actId="1076"/>
          <ac:picMkLst>
            <pc:docMk/>
            <pc:sldMk cId="2821677606" sldId="292"/>
            <ac:picMk id="18" creationId="{0831D29A-29D1-7420-6D0F-D010A1DBA6CC}"/>
          </ac:picMkLst>
        </pc:picChg>
        <pc:picChg chg="add mod modCrop">
          <ac:chgData name="Alice Liu" userId="74166461a2257646" providerId="LiveId" clId="{331B5E0B-B3DC-4ADA-B1A4-3D052BE2B4E2}" dt="2025-05-29T06:01:12.705" v="1164" actId="1076"/>
          <ac:picMkLst>
            <pc:docMk/>
            <pc:sldMk cId="2821677606" sldId="292"/>
            <ac:picMk id="20" creationId="{E57BFD22-F845-1B47-CC23-1E75F1C541C0}"/>
          </ac:picMkLst>
        </pc:picChg>
      </pc:sldChg>
      <pc:sldChg chg="addSp delSp modSp add mod ord">
        <pc:chgData name="Alice Liu" userId="74166461a2257646" providerId="LiveId" clId="{331B5E0B-B3DC-4ADA-B1A4-3D052BE2B4E2}" dt="2025-05-29T06:35:19.260" v="1412" actId="1076"/>
        <pc:sldMkLst>
          <pc:docMk/>
          <pc:sldMk cId="1438605888" sldId="293"/>
        </pc:sldMkLst>
        <pc:spChg chg="add mod">
          <ac:chgData name="Alice Liu" userId="74166461a2257646" providerId="LiveId" clId="{331B5E0B-B3DC-4ADA-B1A4-3D052BE2B4E2}" dt="2025-05-29T06:35:19.260" v="1412" actId="1076"/>
          <ac:spMkLst>
            <pc:docMk/>
            <pc:sldMk cId="1438605888" sldId="293"/>
            <ac:spMk id="2" creationId="{BE3AA9DA-6374-FD5E-B853-E452DB397860}"/>
          </ac:spMkLst>
        </pc:spChg>
        <pc:spChg chg="add mod">
          <ac:chgData name="Alice Liu" userId="74166461a2257646" providerId="LiveId" clId="{331B5E0B-B3DC-4ADA-B1A4-3D052BE2B4E2}" dt="2025-05-29T06:34:55.412" v="1396" actId="1038"/>
          <ac:spMkLst>
            <pc:docMk/>
            <pc:sldMk cId="1438605888" sldId="293"/>
            <ac:spMk id="3" creationId="{DC62149E-4006-9D35-A265-658D201E1869}"/>
          </ac:spMkLst>
        </pc:spChg>
        <pc:picChg chg="add mod">
          <ac:chgData name="Alice Liu" userId="74166461a2257646" providerId="LiveId" clId="{331B5E0B-B3DC-4ADA-B1A4-3D052BE2B4E2}" dt="2025-05-29T06:35:05.870" v="1411" actId="1038"/>
          <ac:picMkLst>
            <pc:docMk/>
            <pc:sldMk cId="1438605888" sldId="293"/>
            <ac:picMk id="10" creationId="{76CB7787-61F9-B415-4739-351845455715}"/>
          </ac:picMkLst>
        </pc:picChg>
        <pc:picChg chg="add mod">
          <ac:chgData name="Alice Liu" userId="74166461a2257646" providerId="LiveId" clId="{331B5E0B-B3DC-4ADA-B1A4-3D052BE2B4E2}" dt="2025-05-29T06:34:55.412" v="1396" actId="1038"/>
          <ac:picMkLst>
            <pc:docMk/>
            <pc:sldMk cId="1438605888" sldId="293"/>
            <ac:picMk id="14" creationId="{BB7CC91E-5D05-52E7-7CD2-564924970DA0}"/>
          </ac:picMkLst>
        </pc:picChg>
      </pc:sldChg>
      <pc:sldChg chg="add del">
        <pc:chgData name="Alice Liu" userId="74166461a2257646" providerId="LiveId" clId="{331B5E0B-B3DC-4ADA-B1A4-3D052BE2B4E2}" dt="2025-05-29T05:51:36.594" v="1070" actId="47"/>
        <pc:sldMkLst>
          <pc:docMk/>
          <pc:sldMk cId="4217243183" sldId="293"/>
        </pc:sldMkLst>
      </pc:sldChg>
      <pc:sldChg chg="addSp delSp modSp add del mod">
        <pc:chgData name="Alice Liu" userId="74166461a2257646" providerId="LiveId" clId="{331B5E0B-B3DC-4ADA-B1A4-3D052BE2B4E2}" dt="2025-05-29T06:02:32.601" v="1171" actId="47"/>
        <pc:sldMkLst>
          <pc:docMk/>
          <pc:sldMk cId="681091008" sldId="294"/>
        </pc:sldMkLst>
      </pc:sldChg>
      <pc:sldChg chg="addSp modSp add mod">
        <pc:chgData name="Alice Liu" userId="74166461a2257646" providerId="LiveId" clId="{331B5E0B-B3DC-4ADA-B1A4-3D052BE2B4E2}" dt="2025-05-29T06:56:08.610" v="1445" actId="12"/>
        <pc:sldMkLst>
          <pc:docMk/>
          <pc:sldMk cId="2094706426" sldId="294"/>
        </pc:sldMkLst>
        <pc:spChg chg="mod">
          <ac:chgData name="Alice Liu" userId="74166461a2257646" providerId="LiveId" clId="{331B5E0B-B3DC-4ADA-B1A4-3D052BE2B4E2}" dt="2025-05-29T06:55:35.441" v="1443" actId="14100"/>
          <ac:spMkLst>
            <pc:docMk/>
            <pc:sldMk cId="2094706426" sldId="294"/>
            <ac:spMk id="282" creationId="{1392AD46-FD7C-6797-B6CD-9CA8AA5F78BD}"/>
          </ac:spMkLst>
        </pc:spChg>
        <pc:spChg chg="mod">
          <ac:chgData name="Alice Liu" userId="74166461a2257646" providerId="LiveId" clId="{331B5E0B-B3DC-4ADA-B1A4-3D052BE2B4E2}" dt="2025-05-29T06:56:08.610" v="1445" actId="12"/>
          <ac:spMkLst>
            <pc:docMk/>
            <pc:sldMk cId="2094706426" sldId="294"/>
            <ac:spMk id="287" creationId="{252A1AE7-CD1C-62BE-0DC8-F1F5BC89AD34}"/>
          </ac:spMkLst>
        </pc:spChg>
      </pc:sldChg>
      <pc:sldChg chg="add del">
        <pc:chgData name="Alice Liu" userId="74166461a2257646" providerId="LiveId" clId="{331B5E0B-B3DC-4ADA-B1A4-3D052BE2B4E2}" dt="2025-05-29T05:51:37.247" v="1071" actId="47"/>
        <pc:sldMkLst>
          <pc:docMk/>
          <pc:sldMk cId="2535057185" sldId="294"/>
        </pc:sldMkLst>
      </pc:sldChg>
      <pc:sldChg chg="add del">
        <pc:chgData name="Alice Liu" userId="74166461a2257646" providerId="LiveId" clId="{331B5E0B-B3DC-4ADA-B1A4-3D052BE2B4E2}" dt="2025-05-29T06:48:44.630" v="1414"/>
        <pc:sldMkLst>
          <pc:docMk/>
          <pc:sldMk cId="3352508257" sldId="294"/>
        </pc:sldMkLst>
      </pc:sldChg>
      <pc:sldChg chg="addSp modSp add del mod">
        <pc:chgData name="Alice Liu" userId="74166461a2257646" providerId="LiveId" clId="{331B5E0B-B3DC-4ADA-B1A4-3D052BE2B4E2}" dt="2025-05-29T06:27:16.538" v="1201" actId="47"/>
        <pc:sldMkLst>
          <pc:docMk/>
          <pc:sldMk cId="3446904092" sldId="294"/>
        </pc:sldMkLst>
      </pc:sldChg>
      <pc:sldChg chg="addSp delSp modSp new mod ord">
        <pc:chgData name="Alice Liu" userId="74166461a2257646" providerId="LiveId" clId="{331B5E0B-B3DC-4ADA-B1A4-3D052BE2B4E2}" dt="2025-05-31T11:09:05.246" v="1585" actId="20577"/>
        <pc:sldMkLst>
          <pc:docMk/>
          <pc:sldMk cId="620768781" sldId="295"/>
        </pc:sldMkLst>
        <pc:spChg chg="add mod">
          <ac:chgData name="Alice Liu" userId="74166461a2257646" providerId="LiveId" clId="{331B5E0B-B3DC-4ADA-B1A4-3D052BE2B4E2}" dt="2025-05-31T11:09:05.246" v="1585" actId="20577"/>
          <ac:spMkLst>
            <pc:docMk/>
            <pc:sldMk cId="620768781" sldId="295"/>
            <ac:spMk id="6" creationId="{CFBA6A0B-5120-AC3E-918E-F1FB2888CC7B}"/>
          </ac:spMkLst>
        </pc:spChg>
      </pc:sldChg>
      <pc:sldChg chg="add del">
        <pc:chgData name="Alice Liu" userId="74166461a2257646" providerId="LiveId" clId="{331B5E0B-B3DC-4ADA-B1A4-3D052BE2B4E2}" dt="2025-05-29T05:51:37.825" v="1072" actId="47"/>
        <pc:sldMkLst>
          <pc:docMk/>
          <pc:sldMk cId="1105427737" sldId="295"/>
        </pc:sldMkLst>
      </pc:sldChg>
      <pc:sldMasterChg chg="delSldLayout">
        <pc:chgData name="Alice Liu" userId="74166461a2257646" providerId="LiveId" clId="{331B5E0B-B3DC-4ADA-B1A4-3D052BE2B4E2}" dt="2025-05-29T07:51:56.169" v="1556" actId="47"/>
        <pc:sldMasterMkLst>
          <pc:docMk/>
          <pc:sldMasterMk cId="0" sldId="2147483673"/>
        </pc:sldMasterMkLst>
        <pc:sldLayoutChg chg="del">
          <pc:chgData name="Alice Liu" userId="74166461a2257646" providerId="LiveId" clId="{331B5E0B-B3DC-4ADA-B1A4-3D052BE2B4E2}" dt="2025-05-29T07:51:53.988" v="1553" actId="47"/>
          <pc:sldLayoutMkLst>
            <pc:docMk/>
            <pc:sldMasterMk cId="0" sldId="2147483673"/>
            <pc:sldLayoutMk cId="0" sldId="2147483652"/>
          </pc:sldLayoutMkLst>
        </pc:sldLayoutChg>
        <pc:sldLayoutChg chg="del">
          <pc:chgData name="Alice Liu" userId="74166461a2257646" providerId="LiveId" clId="{331B5E0B-B3DC-4ADA-B1A4-3D052BE2B4E2}" dt="2025-05-29T07:51:45.963" v="1546" actId="47"/>
          <pc:sldLayoutMkLst>
            <pc:docMk/>
            <pc:sldMasterMk cId="0" sldId="2147483673"/>
            <pc:sldLayoutMk cId="0" sldId="2147483655"/>
          </pc:sldLayoutMkLst>
        </pc:sldLayoutChg>
        <pc:sldLayoutChg chg="del">
          <pc:chgData name="Alice Liu" userId="74166461a2257646" providerId="LiveId" clId="{331B5E0B-B3DC-4ADA-B1A4-3D052BE2B4E2}" dt="2025-05-29T07:51:56.169" v="1556" actId="47"/>
          <pc:sldLayoutMkLst>
            <pc:docMk/>
            <pc:sldMasterMk cId="0" sldId="2147483673"/>
            <pc:sldLayoutMk cId="0" sldId="2147483657"/>
          </pc:sldLayoutMkLst>
        </pc:sldLayoutChg>
        <pc:sldLayoutChg chg="del">
          <pc:chgData name="Alice Liu" userId="74166461a2257646" providerId="LiveId" clId="{331B5E0B-B3DC-4ADA-B1A4-3D052BE2B4E2}" dt="2025-05-29T07:51:51.530" v="1551" actId="47"/>
          <pc:sldLayoutMkLst>
            <pc:docMk/>
            <pc:sldMasterMk cId="0" sldId="2147483673"/>
            <pc:sldLayoutMk cId="0" sldId="2147483660"/>
          </pc:sldLayoutMkLst>
        </pc:sldLayoutChg>
        <pc:sldLayoutChg chg="del">
          <pc:chgData name="Alice Liu" userId="74166461a2257646" providerId="LiveId" clId="{331B5E0B-B3DC-4ADA-B1A4-3D052BE2B4E2}" dt="2025-05-29T07:51:55.486" v="1555" actId="47"/>
          <pc:sldLayoutMkLst>
            <pc:docMk/>
            <pc:sldMasterMk cId="0" sldId="2147483673"/>
            <pc:sldLayoutMk cId="0" sldId="2147483666"/>
          </pc:sldLayoutMkLst>
        </pc:sldLayoutChg>
        <pc:sldLayoutChg chg="del">
          <pc:chgData name="Alice Liu" userId="74166461a2257646" providerId="LiveId" clId="{331B5E0B-B3DC-4ADA-B1A4-3D052BE2B4E2}" dt="2025-05-29T07:51:54.663" v="1554" actId="47"/>
          <pc:sldLayoutMkLst>
            <pc:docMk/>
            <pc:sldMasterMk cId="0" sldId="2147483673"/>
            <pc:sldLayoutMk cId="0" sldId="2147483667"/>
          </pc:sldLayoutMkLst>
        </pc:sldLayoutChg>
      </pc:sldMasterChg>
    </pc:docChg>
  </pc:docChgLst>
</pc:chgInfo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22beab76c9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22beab76c9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>
          <a:extLst>
            <a:ext uri="{FF2B5EF4-FFF2-40B4-BE49-F238E27FC236}">
              <a16:creationId xmlns:a16="http://schemas.microsoft.com/office/drawing/2014/main" id="{1565CAD3-A2DC-DBFF-5041-C82C0EB6FB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140bdeeea4_0_0:notes">
            <a:extLst>
              <a:ext uri="{FF2B5EF4-FFF2-40B4-BE49-F238E27FC236}">
                <a16:creationId xmlns:a16="http://schemas.microsoft.com/office/drawing/2014/main" id="{6173EFA2-8964-3ADA-610F-5EADE0059E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140bdeeea4_0_0:notes">
            <a:extLst>
              <a:ext uri="{FF2B5EF4-FFF2-40B4-BE49-F238E27FC236}">
                <a16:creationId xmlns:a16="http://schemas.microsoft.com/office/drawing/2014/main" id="{95FD50CD-402C-A31B-247E-EC2066F21BB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798034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>
          <a:extLst>
            <a:ext uri="{FF2B5EF4-FFF2-40B4-BE49-F238E27FC236}">
              <a16:creationId xmlns:a16="http://schemas.microsoft.com/office/drawing/2014/main" id="{1A1893D0-006C-25BB-ACD3-C7243B64B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140bdeeea4_0_0:notes">
            <a:extLst>
              <a:ext uri="{FF2B5EF4-FFF2-40B4-BE49-F238E27FC236}">
                <a16:creationId xmlns:a16="http://schemas.microsoft.com/office/drawing/2014/main" id="{CB08F0C2-8616-42AA-D223-0B537051044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140bdeeea4_0_0:notes">
            <a:extLst>
              <a:ext uri="{FF2B5EF4-FFF2-40B4-BE49-F238E27FC236}">
                <a16:creationId xmlns:a16="http://schemas.microsoft.com/office/drawing/2014/main" id="{4CD1FF01-A400-947B-1C8B-6D5A74A506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39334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>
          <a:extLst>
            <a:ext uri="{FF2B5EF4-FFF2-40B4-BE49-F238E27FC236}">
              <a16:creationId xmlns:a16="http://schemas.microsoft.com/office/drawing/2014/main" id="{89DA9089-5BCB-4071-B38A-28FD8E412A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140bdeeea4_0_0:notes">
            <a:extLst>
              <a:ext uri="{FF2B5EF4-FFF2-40B4-BE49-F238E27FC236}">
                <a16:creationId xmlns:a16="http://schemas.microsoft.com/office/drawing/2014/main" id="{51961EE5-072D-92A5-E594-FAF8E427A1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140bdeeea4_0_0:notes">
            <a:extLst>
              <a:ext uri="{FF2B5EF4-FFF2-40B4-BE49-F238E27FC236}">
                <a16:creationId xmlns:a16="http://schemas.microsoft.com/office/drawing/2014/main" id="{DB41632E-A8B2-6D16-9EB4-A81A5F1BA27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499270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1258269c9b_0_2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1258269c9b_0_2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1F0FB653-E1C6-2BB5-A498-54D6E4EA1B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0c8f5ba74_0_16:notes">
            <a:extLst>
              <a:ext uri="{FF2B5EF4-FFF2-40B4-BE49-F238E27FC236}">
                <a16:creationId xmlns:a16="http://schemas.microsoft.com/office/drawing/2014/main" id="{8EC69460-B50E-49AF-BD64-1DBFF1791E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e0c8f5ba74_0_16:notes">
            <a:extLst>
              <a:ext uri="{FF2B5EF4-FFF2-40B4-BE49-F238E27FC236}">
                <a16:creationId xmlns:a16="http://schemas.microsoft.com/office/drawing/2014/main" id="{966ACF3C-412C-76A9-2D82-17324F2725A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106213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e375b9f5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e375b9f5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843B8F99-3E28-BD88-6AB6-7D25A392CE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e375b9f55_0_12:notes">
            <a:extLst>
              <a:ext uri="{FF2B5EF4-FFF2-40B4-BE49-F238E27FC236}">
                <a16:creationId xmlns:a16="http://schemas.microsoft.com/office/drawing/2014/main" id="{C0551D49-5514-91CE-7141-FB6F1997FC3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e375b9f55_0_12:notes">
            <a:extLst>
              <a:ext uri="{FF2B5EF4-FFF2-40B4-BE49-F238E27FC236}">
                <a16:creationId xmlns:a16="http://schemas.microsoft.com/office/drawing/2014/main" id="{00A24814-0DDF-C3F3-7124-BE59FDAEE9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7467561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90E76789-2A17-4401-7CED-99C0D964C4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e375b9f55_0_12:notes">
            <a:extLst>
              <a:ext uri="{FF2B5EF4-FFF2-40B4-BE49-F238E27FC236}">
                <a16:creationId xmlns:a16="http://schemas.microsoft.com/office/drawing/2014/main" id="{F6FDA914-0829-253E-9CE2-612ADFBAE97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e375b9f55_0_12:notes">
            <a:extLst>
              <a:ext uri="{FF2B5EF4-FFF2-40B4-BE49-F238E27FC236}">
                <a16:creationId xmlns:a16="http://schemas.microsoft.com/office/drawing/2014/main" id="{D3575D43-2477-3C4E-23B0-477712B73CD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5943250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7C3C41C5-43BD-ADCA-8464-E44DA40BB4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e375b9f55_0_12:notes">
            <a:extLst>
              <a:ext uri="{FF2B5EF4-FFF2-40B4-BE49-F238E27FC236}">
                <a16:creationId xmlns:a16="http://schemas.microsoft.com/office/drawing/2014/main" id="{FD029CCD-A74C-ADEA-A5D3-83371C9BE5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e375b9f55_0_12:notes">
            <a:extLst>
              <a:ext uri="{FF2B5EF4-FFF2-40B4-BE49-F238E27FC236}">
                <a16:creationId xmlns:a16="http://schemas.microsoft.com/office/drawing/2014/main" id="{5B6B01C3-4A3A-3A2F-3F7C-EBCFF06140C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50254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E7653599-7260-5492-07D4-2367482488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e375b9f55_0_12:notes">
            <a:extLst>
              <a:ext uri="{FF2B5EF4-FFF2-40B4-BE49-F238E27FC236}">
                <a16:creationId xmlns:a16="http://schemas.microsoft.com/office/drawing/2014/main" id="{2A8F3165-5DA0-3309-0F13-C4BA37E2D4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e375b9f55_0_12:notes">
            <a:extLst>
              <a:ext uri="{FF2B5EF4-FFF2-40B4-BE49-F238E27FC236}">
                <a16:creationId xmlns:a16="http://schemas.microsoft.com/office/drawing/2014/main" id="{F8389C9F-12EC-3D0A-70D9-34D0B5C294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132497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2beab76c9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2beab76c9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8">
          <a:extLst>
            <a:ext uri="{FF2B5EF4-FFF2-40B4-BE49-F238E27FC236}">
              <a16:creationId xmlns:a16="http://schemas.microsoft.com/office/drawing/2014/main" id="{FAADF859-B231-6E08-FA06-28DD359D60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11e375b9f55_0_12:notes">
            <a:extLst>
              <a:ext uri="{FF2B5EF4-FFF2-40B4-BE49-F238E27FC236}">
                <a16:creationId xmlns:a16="http://schemas.microsoft.com/office/drawing/2014/main" id="{28AA9923-92A9-061C-C622-DE5F117C909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11e375b9f55_0_12:notes">
            <a:extLst>
              <a:ext uri="{FF2B5EF4-FFF2-40B4-BE49-F238E27FC236}">
                <a16:creationId xmlns:a16="http://schemas.microsoft.com/office/drawing/2014/main" id="{A3D0E957-5E41-ED23-E87C-86B3BEFF3B5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1250897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B1727560-0C43-A434-72DA-42E93EB10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0c8f5ba74_0_16:notes">
            <a:extLst>
              <a:ext uri="{FF2B5EF4-FFF2-40B4-BE49-F238E27FC236}">
                <a16:creationId xmlns:a16="http://schemas.microsoft.com/office/drawing/2014/main" id="{A072FD33-084E-0EFA-172B-0BA4C52658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e0c8f5ba74_0_16:notes">
            <a:extLst>
              <a:ext uri="{FF2B5EF4-FFF2-40B4-BE49-F238E27FC236}">
                <a16:creationId xmlns:a16="http://schemas.microsoft.com/office/drawing/2014/main" id="{3B45553A-9511-50A0-9D7E-63142C6FC0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904772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>
          <a:extLst>
            <a:ext uri="{FF2B5EF4-FFF2-40B4-BE49-F238E27FC236}">
              <a16:creationId xmlns:a16="http://schemas.microsoft.com/office/drawing/2014/main" id="{B104E42B-EBCA-D08B-CF38-63668352F47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140bdeeea4_0_0:notes">
            <a:extLst>
              <a:ext uri="{FF2B5EF4-FFF2-40B4-BE49-F238E27FC236}">
                <a16:creationId xmlns:a16="http://schemas.microsoft.com/office/drawing/2014/main" id="{19537691-7AF3-5CC9-EC67-E1FED68412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140bdeeea4_0_0:notes">
            <a:extLst>
              <a:ext uri="{FF2B5EF4-FFF2-40B4-BE49-F238E27FC236}">
                <a16:creationId xmlns:a16="http://schemas.microsoft.com/office/drawing/2014/main" id="{4A1D3363-57D9-30BD-C810-21D78FCB73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8768632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>
          <a:extLst>
            <a:ext uri="{FF2B5EF4-FFF2-40B4-BE49-F238E27FC236}">
              <a16:creationId xmlns:a16="http://schemas.microsoft.com/office/drawing/2014/main" id="{E52DC1E6-C37B-C161-E01C-15D8A1D543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140bdeeea4_0_0:notes">
            <a:extLst>
              <a:ext uri="{FF2B5EF4-FFF2-40B4-BE49-F238E27FC236}">
                <a16:creationId xmlns:a16="http://schemas.microsoft.com/office/drawing/2014/main" id="{4605DF49-4CAA-EC24-6766-86F279EE97A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140bdeeea4_0_0:notes">
            <a:extLst>
              <a:ext uri="{FF2B5EF4-FFF2-40B4-BE49-F238E27FC236}">
                <a16:creationId xmlns:a16="http://schemas.microsoft.com/office/drawing/2014/main" id="{B18F6FD4-DE19-54AC-921F-39DB90A1075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383259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8A40CE39-96E5-7095-1F04-6E61F57922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0c8f5ba74_0_16:notes">
            <a:extLst>
              <a:ext uri="{FF2B5EF4-FFF2-40B4-BE49-F238E27FC236}">
                <a16:creationId xmlns:a16="http://schemas.microsoft.com/office/drawing/2014/main" id="{3E987A14-0BB1-4A09-7612-D1C475E23B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e0c8f5ba74_0_16:notes">
            <a:extLst>
              <a:ext uri="{FF2B5EF4-FFF2-40B4-BE49-F238E27FC236}">
                <a16:creationId xmlns:a16="http://schemas.microsoft.com/office/drawing/2014/main" id="{FBF4E129-D253-3172-F712-4CFD1DC4433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11103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214285f9baa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8" name="Google Shape;348;g214285f9baa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32B3A6E3-51AE-5A41-1600-18DE2D6E72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0c8f5ba74_0_16:notes">
            <a:extLst>
              <a:ext uri="{FF2B5EF4-FFF2-40B4-BE49-F238E27FC236}">
                <a16:creationId xmlns:a16="http://schemas.microsoft.com/office/drawing/2014/main" id="{74F8BE30-6058-C578-4383-09BF770D855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e0c8f5ba74_0_16:notes">
            <a:extLst>
              <a:ext uri="{FF2B5EF4-FFF2-40B4-BE49-F238E27FC236}">
                <a16:creationId xmlns:a16="http://schemas.microsoft.com/office/drawing/2014/main" id="{1247E45A-34D5-984B-C5AA-9ABBFB6431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9685302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1105afc42a3_1_7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1105afc42a3_1_7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0c8f5ba7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e0c8f5ba7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11e7c571f2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11e7c571f2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1258269c9b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1258269c9b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8E8AA315-9DE7-9FD5-433C-22C8693850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0c8f5ba74_0_16:notes">
            <a:extLst>
              <a:ext uri="{FF2B5EF4-FFF2-40B4-BE49-F238E27FC236}">
                <a16:creationId xmlns:a16="http://schemas.microsoft.com/office/drawing/2014/main" id="{0618E1AD-6230-4C09-10A9-8D3998AA7D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e0c8f5ba74_0_16:notes">
            <a:extLst>
              <a:ext uri="{FF2B5EF4-FFF2-40B4-BE49-F238E27FC236}">
                <a16:creationId xmlns:a16="http://schemas.microsoft.com/office/drawing/2014/main" id="{49383ABD-73FD-B865-7BE2-3D42B38248A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880671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21258269c9b_0_1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21258269c9b_0_1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>
          <a:extLst>
            <a:ext uri="{FF2B5EF4-FFF2-40B4-BE49-F238E27FC236}">
              <a16:creationId xmlns:a16="http://schemas.microsoft.com/office/drawing/2014/main" id="{29CC74EE-7EC2-21E6-FEBF-D030C5EE28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e0c8f5ba74_0_16:notes">
            <a:extLst>
              <a:ext uri="{FF2B5EF4-FFF2-40B4-BE49-F238E27FC236}">
                <a16:creationId xmlns:a16="http://schemas.microsoft.com/office/drawing/2014/main" id="{316B91AF-EEA4-FCFD-7B75-D0614348C0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e0c8f5ba74_0_16:notes">
            <a:extLst>
              <a:ext uri="{FF2B5EF4-FFF2-40B4-BE49-F238E27FC236}">
                <a16:creationId xmlns:a16="http://schemas.microsoft.com/office/drawing/2014/main" id="{F11E1624-B761-D304-D545-93971EA304C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879640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140bdeeea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140bdeeea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s://bit.ly/3A1uf1Q" TargetMode="Externa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/>
          </a:blip>
          <a:srcRect l="-50" r="-180"/>
          <a:stretch/>
        </p:blipFill>
        <p:spPr>
          <a:xfrm rot="-763903">
            <a:off x="-1178939" y="3880442"/>
            <a:ext cx="2685853" cy="225496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806875"/>
            <a:ext cx="4861500" cy="23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9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15100" y="3327025"/>
            <a:ext cx="4231800" cy="520800"/>
          </a:xfrm>
          <a:prstGeom prst="rect">
            <a:avLst/>
          </a:prstGeom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5"/>
          <p:cNvSpPr txBox="1">
            <a:spLocks noGrp="1"/>
          </p:cNvSpPr>
          <p:nvPr>
            <p:ph type="title" hasCustomPrompt="1"/>
          </p:nvPr>
        </p:nvSpPr>
        <p:spPr>
          <a:xfrm>
            <a:off x="4857688" y="1073213"/>
            <a:ext cx="3492600" cy="76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1" name="Google Shape;91;p15"/>
          <p:cNvSpPr txBox="1">
            <a:spLocks noGrp="1"/>
          </p:cNvSpPr>
          <p:nvPr>
            <p:ph type="subTitle" idx="1"/>
          </p:nvPr>
        </p:nvSpPr>
        <p:spPr>
          <a:xfrm>
            <a:off x="4857700" y="1842112"/>
            <a:ext cx="3492600" cy="3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2" name="Google Shape;92;p15"/>
          <p:cNvSpPr txBox="1">
            <a:spLocks noGrp="1"/>
          </p:cNvSpPr>
          <p:nvPr>
            <p:ph type="title" idx="2" hasCustomPrompt="1"/>
          </p:nvPr>
        </p:nvSpPr>
        <p:spPr>
          <a:xfrm>
            <a:off x="1201650" y="2000250"/>
            <a:ext cx="2583300" cy="76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3" name="Google Shape;93;p15"/>
          <p:cNvSpPr txBox="1">
            <a:spLocks noGrp="1"/>
          </p:cNvSpPr>
          <p:nvPr>
            <p:ph type="subTitle" idx="3"/>
          </p:nvPr>
        </p:nvSpPr>
        <p:spPr>
          <a:xfrm>
            <a:off x="1201650" y="2769152"/>
            <a:ext cx="2583300" cy="3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sp>
        <p:nvSpPr>
          <p:cNvPr id="94" name="Google Shape;94;p15"/>
          <p:cNvSpPr txBox="1">
            <a:spLocks noGrp="1"/>
          </p:cNvSpPr>
          <p:nvPr>
            <p:ph type="title" idx="4" hasCustomPrompt="1"/>
          </p:nvPr>
        </p:nvSpPr>
        <p:spPr>
          <a:xfrm>
            <a:off x="4857688" y="2927288"/>
            <a:ext cx="3492600" cy="768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5"/>
          </p:nvPr>
        </p:nvSpPr>
        <p:spPr>
          <a:xfrm>
            <a:off x="4857700" y="3696186"/>
            <a:ext cx="3492600" cy="3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>
            <a:endParaRPr/>
          </a:p>
        </p:txBody>
      </p:sp>
      <p:pic>
        <p:nvPicPr>
          <p:cNvPr id="96" name="Google Shape;96;p15"/>
          <p:cNvPicPr preferRelativeResize="0"/>
          <p:nvPr/>
        </p:nvPicPr>
        <p:blipFill rotWithShape="1">
          <a:blip r:embed="rId2">
            <a:alphaModFix/>
          </a:blip>
          <a:srcRect l="-50" r="-180"/>
          <a:stretch/>
        </p:blipFill>
        <p:spPr>
          <a:xfrm rot="-8236207">
            <a:off x="8358585" y="1476393"/>
            <a:ext cx="2685852" cy="22549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6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rot="-4202594">
            <a:off x="-671438" y="4322925"/>
            <a:ext cx="1673484" cy="1614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3475133">
            <a:off x="7807560" y="-779901"/>
            <a:ext cx="2703854" cy="2366403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16"/>
          <p:cNvSpPr txBox="1">
            <a:spLocks noGrp="1"/>
          </p:cNvSpPr>
          <p:nvPr>
            <p:ph type="subTitle" idx="1"/>
          </p:nvPr>
        </p:nvSpPr>
        <p:spPr>
          <a:xfrm>
            <a:off x="720000" y="2660903"/>
            <a:ext cx="2203800" cy="12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6"/>
          <p:cNvSpPr txBox="1">
            <a:spLocks noGrp="1"/>
          </p:cNvSpPr>
          <p:nvPr>
            <p:ph type="subTitle" idx="2"/>
          </p:nvPr>
        </p:nvSpPr>
        <p:spPr>
          <a:xfrm>
            <a:off x="3470095" y="2660903"/>
            <a:ext cx="2203800" cy="12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6"/>
          <p:cNvSpPr txBox="1">
            <a:spLocks noGrp="1"/>
          </p:cNvSpPr>
          <p:nvPr>
            <p:ph type="subTitle" idx="3"/>
          </p:nvPr>
        </p:nvSpPr>
        <p:spPr>
          <a:xfrm>
            <a:off x="6227228" y="2660900"/>
            <a:ext cx="2203800" cy="12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6"/>
          <p:cNvSpPr txBox="1">
            <a:spLocks noGrp="1"/>
          </p:cNvSpPr>
          <p:nvPr>
            <p:ph type="subTitle" idx="4"/>
          </p:nvPr>
        </p:nvSpPr>
        <p:spPr>
          <a:xfrm>
            <a:off x="720000" y="2103120"/>
            <a:ext cx="22038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5" name="Google Shape;105;p16"/>
          <p:cNvSpPr txBox="1">
            <a:spLocks noGrp="1"/>
          </p:cNvSpPr>
          <p:nvPr>
            <p:ph type="subTitle" idx="5"/>
          </p:nvPr>
        </p:nvSpPr>
        <p:spPr>
          <a:xfrm>
            <a:off x="3470102" y="2103120"/>
            <a:ext cx="22038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06" name="Google Shape;106;p16"/>
          <p:cNvSpPr txBox="1">
            <a:spLocks noGrp="1"/>
          </p:cNvSpPr>
          <p:nvPr>
            <p:ph type="subTitle" idx="6"/>
          </p:nvPr>
        </p:nvSpPr>
        <p:spPr>
          <a:xfrm>
            <a:off x="6227236" y="2103125"/>
            <a:ext cx="2203800" cy="52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17"/>
          <p:cNvPicPr preferRelativeResize="0"/>
          <p:nvPr/>
        </p:nvPicPr>
        <p:blipFill rotWithShape="1">
          <a:blip r:embed="rId2">
            <a:alphaModFix/>
          </a:blip>
          <a:srcRect l="-29" r="229"/>
          <a:stretch/>
        </p:blipFill>
        <p:spPr>
          <a:xfrm rot="1737912">
            <a:off x="7363659" y="4043758"/>
            <a:ext cx="2936906" cy="229041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9" name="Google Shape;109;p17"/>
          <p:cNvPicPr preferRelativeResize="0"/>
          <p:nvPr/>
        </p:nvPicPr>
        <p:blipFill rotWithShape="1">
          <a:blip r:embed="rId3">
            <a:alphaModFix/>
          </a:blip>
          <a:srcRect t="-120" b="-120"/>
          <a:stretch/>
        </p:blipFill>
        <p:spPr>
          <a:xfrm rot="6357670">
            <a:off x="3832186" y="-1239840"/>
            <a:ext cx="1479629" cy="1729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8052" y="4654450"/>
            <a:ext cx="692499" cy="78565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"/>
          </p:nvPr>
        </p:nvSpPr>
        <p:spPr>
          <a:xfrm>
            <a:off x="1514325" y="1306475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2"/>
          </p:nvPr>
        </p:nvSpPr>
        <p:spPr>
          <a:xfrm>
            <a:off x="1514325" y="1756175"/>
            <a:ext cx="2967000" cy="87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4" name="Google Shape;114;p17"/>
          <p:cNvSpPr txBox="1">
            <a:spLocks noGrp="1"/>
          </p:cNvSpPr>
          <p:nvPr>
            <p:ph type="subTitle" idx="3"/>
          </p:nvPr>
        </p:nvSpPr>
        <p:spPr>
          <a:xfrm>
            <a:off x="5457000" y="1756175"/>
            <a:ext cx="2967000" cy="87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17"/>
          <p:cNvSpPr txBox="1">
            <a:spLocks noGrp="1"/>
          </p:cNvSpPr>
          <p:nvPr>
            <p:ph type="subTitle" idx="4"/>
          </p:nvPr>
        </p:nvSpPr>
        <p:spPr>
          <a:xfrm>
            <a:off x="1514325" y="3504500"/>
            <a:ext cx="2967000" cy="87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7"/>
          <p:cNvSpPr txBox="1">
            <a:spLocks noGrp="1"/>
          </p:cNvSpPr>
          <p:nvPr>
            <p:ph type="subTitle" idx="5"/>
          </p:nvPr>
        </p:nvSpPr>
        <p:spPr>
          <a:xfrm>
            <a:off x="5457000" y="3504500"/>
            <a:ext cx="2967000" cy="874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7"/>
          <p:cNvSpPr txBox="1">
            <a:spLocks noGrp="1"/>
          </p:cNvSpPr>
          <p:nvPr>
            <p:ph type="subTitle" idx="6"/>
          </p:nvPr>
        </p:nvSpPr>
        <p:spPr>
          <a:xfrm>
            <a:off x="1514325" y="3054800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8" name="Google Shape;118;p17"/>
          <p:cNvSpPr txBox="1">
            <a:spLocks noGrp="1"/>
          </p:cNvSpPr>
          <p:nvPr>
            <p:ph type="subTitle" idx="7"/>
          </p:nvPr>
        </p:nvSpPr>
        <p:spPr>
          <a:xfrm>
            <a:off x="5457000" y="1306475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19" name="Google Shape;119;p17"/>
          <p:cNvSpPr txBox="1">
            <a:spLocks noGrp="1"/>
          </p:cNvSpPr>
          <p:nvPr>
            <p:ph type="subTitle" idx="8"/>
          </p:nvPr>
        </p:nvSpPr>
        <p:spPr>
          <a:xfrm>
            <a:off x="5457000" y="3054800"/>
            <a:ext cx="2967000" cy="525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7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7662925" y="-205175"/>
            <a:ext cx="3276976" cy="1784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230500" y="2674949"/>
            <a:ext cx="1673485" cy="161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224018">
            <a:off x="4996449" y="4787799"/>
            <a:ext cx="1673486" cy="16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8"/>
          <p:cNvSpPr txBox="1">
            <a:spLocks noGrp="1"/>
          </p:cNvSpPr>
          <p:nvPr>
            <p:ph type="subTitle" idx="1"/>
          </p:nvPr>
        </p:nvSpPr>
        <p:spPr>
          <a:xfrm>
            <a:off x="720000" y="1633950"/>
            <a:ext cx="1986000" cy="10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8"/>
          <p:cNvSpPr txBox="1">
            <a:spLocks noGrp="1"/>
          </p:cNvSpPr>
          <p:nvPr>
            <p:ph type="subTitle" idx="2"/>
          </p:nvPr>
        </p:nvSpPr>
        <p:spPr>
          <a:xfrm>
            <a:off x="3579000" y="1633950"/>
            <a:ext cx="1986000" cy="10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18"/>
          <p:cNvSpPr txBox="1">
            <a:spLocks noGrp="1"/>
          </p:cNvSpPr>
          <p:nvPr>
            <p:ph type="subTitle" idx="3"/>
          </p:nvPr>
        </p:nvSpPr>
        <p:spPr>
          <a:xfrm>
            <a:off x="720000" y="3516650"/>
            <a:ext cx="1986000" cy="10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18"/>
          <p:cNvSpPr txBox="1">
            <a:spLocks noGrp="1"/>
          </p:cNvSpPr>
          <p:nvPr>
            <p:ph type="subTitle" idx="4"/>
          </p:nvPr>
        </p:nvSpPr>
        <p:spPr>
          <a:xfrm>
            <a:off x="3579000" y="3516650"/>
            <a:ext cx="1986000" cy="10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8"/>
          <p:cNvSpPr txBox="1">
            <a:spLocks noGrp="1"/>
          </p:cNvSpPr>
          <p:nvPr>
            <p:ph type="subTitle" idx="5"/>
          </p:nvPr>
        </p:nvSpPr>
        <p:spPr>
          <a:xfrm>
            <a:off x="6437999" y="1633950"/>
            <a:ext cx="1986000" cy="10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18"/>
          <p:cNvSpPr txBox="1">
            <a:spLocks noGrp="1"/>
          </p:cNvSpPr>
          <p:nvPr>
            <p:ph type="subTitle" idx="6"/>
          </p:nvPr>
        </p:nvSpPr>
        <p:spPr>
          <a:xfrm>
            <a:off x="6437999" y="3516650"/>
            <a:ext cx="1986000" cy="104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8"/>
          <p:cNvSpPr txBox="1">
            <a:spLocks noGrp="1"/>
          </p:cNvSpPr>
          <p:nvPr>
            <p:ph type="subTitle" idx="7"/>
          </p:nvPr>
        </p:nvSpPr>
        <p:spPr>
          <a:xfrm>
            <a:off x="720000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2" name="Google Shape;132;p18"/>
          <p:cNvSpPr txBox="1">
            <a:spLocks noGrp="1"/>
          </p:cNvSpPr>
          <p:nvPr>
            <p:ph type="subTitle" idx="8"/>
          </p:nvPr>
        </p:nvSpPr>
        <p:spPr>
          <a:xfrm>
            <a:off x="3579000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3" name="Google Shape;133;p18"/>
          <p:cNvSpPr txBox="1">
            <a:spLocks noGrp="1"/>
          </p:cNvSpPr>
          <p:nvPr>
            <p:ph type="subTitle" idx="9"/>
          </p:nvPr>
        </p:nvSpPr>
        <p:spPr>
          <a:xfrm>
            <a:off x="6437999" y="1336263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4" name="Google Shape;134;p18"/>
          <p:cNvSpPr txBox="1">
            <a:spLocks noGrp="1"/>
          </p:cNvSpPr>
          <p:nvPr>
            <p:ph type="subTitle" idx="13"/>
          </p:nvPr>
        </p:nvSpPr>
        <p:spPr>
          <a:xfrm>
            <a:off x="720000" y="3222905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5" name="Google Shape;135;p18"/>
          <p:cNvSpPr txBox="1">
            <a:spLocks noGrp="1"/>
          </p:cNvSpPr>
          <p:nvPr>
            <p:ph type="subTitle" idx="14"/>
          </p:nvPr>
        </p:nvSpPr>
        <p:spPr>
          <a:xfrm>
            <a:off x="3579000" y="3222905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136" name="Google Shape;136;p18"/>
          <p:cNvSpPr txBox="1">
            <a:spLocks noGrp="1"/>
          </p:cNvSpPr>
          <p:nvPr>
            <p:ph type="subTitle" idx="15"/>
          </p:nvPr>
        </p:nvSpPr>
        <p:spPr>
          <a:xfrm>
            <a:off x="6437999" y="3222905"/>
            <a:ext cx="1984200" cy="37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19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645950" y="4206425"/>
            <a:ext cx="828701" cy="804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19"/>
          <p:cNvPicPr preferRelativeResize="0"/>
          <p:nvPr/>
        </p:nvPicPr>
        <p:blipFill rotWithShape="1">
          <a:blip r:embed="rId3">
            <a:alphaModFix/>
          </a:blip>
          <a:srcRect t="-120" b="-120"/>
          <a:stretch/>
        </p:blipFill>
        <p:spPr>
          <a:xfrm rot="6357670">
            <a:off x="-1054739" y="3867710"/>
            <a:ext cx="1479629" cy="1729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15600" y="-1169101"/>
            <a:ext cx="1673485" cy="16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1" name="Google Shape;151;p22"/>
          <p:cNvPicPr preferRelativeResize="0"/>
          <p:nvPr/>
        </p:nvPicPr>
        <p:blipFill rotWithShape="1">
          <a:blip r:embed="rId2">
            <a:alphaModFix/>
          </a:blip>
          <a:srcRect l="-50" r="-180"/>
          <a:stretch/>
        </p:blipFill>
        <p:spPr>
          <a:xfrm rot="-763903">
            <a:off x="-905289" y="4517242"/>
            <a:ext cx="2685853" cy="2254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9032083">
            <a:off x="-914292" y="-1720850"/>
            <a:ext cx="2703852" cy="2366401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/>
          <p:cNvSpPr txBox="1">
            <a:spLocks noGrp="1"/>
          </p:cNvSpPr>
          <p:nvPr>
            <p:ph type="ctrTitle"/>
          </p:nvPr>
        </p:nvSpPr>
        <p:spPr>
          <a:xfrm>
            <a:off x="715100" y="838963"/>
            <a:ext cx="30126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200"/>
              <a:buNone/>
              <a:defRPr sz="6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54" name="Google Shape;154;p22"/>
          <p:cNvSpPr txBox="1">
            <a:spLocks noGrp="1"/>
          </p:cNvSpPr>
          <p:nvPr>
            <p:ph type="subTitle" idx="1"/>
          </p:nvPr>
        </p:nvSpPr>
        <p:spPr>
          <a:xfrm>
            <a:off x="715100" y="1876613"/>
            <a:ext cx="4787100" cy="73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55" name="Google Shape;155;p22"/>
          <p:cNvSpPr txBox="1"/>
          <p:nvPr/>
        </p:nvSpPr>
        <p:spPr>
          <a:xfrm>
            <a:off x="715100" y="3472900"/>
            <a:ext cx="4347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CREDITS: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,</a:t>
            </a:r>
            <a:r>
              <a:rPr lang="en" sz="1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and includes icons by </a:t>
            </a:r>
            <a:r>
              <a:rPr lang="en" sz="10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 </a:t>
            </a:r>
            <a:r>
              <a:rPr lang="en" sz="10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highlight>
                <a:srgbClr val="DFDEFC"/>
              </a:highlight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7" name="Google Shape;157;p2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788925" y="4495625"/>
            <a:ext cx="6980600" cy="25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3"/>
          <p:cNvPicPr preferRelativeResize="0"/>
          <p:nvPr/>
        </p:nvPicPr>
        <p:blipFill rotWithShape="1">
          <a:blip r:embed="rId3">
            <a:alphaModFix/>
          </a:blip>
          <a:srcRect r="4021"/>
          <a:stretch/>
        </p:blipFill>
        <p:spPr>
          <a:xfrm rot="10800000" flipH="1">
            <a:off x="-1080275" y="-3244250"/>
            <a:ext cx="6920125" cy="392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3"/>
          <p:cNvPicPr preferRelativeResize="0"/>
          <p:nvPr/>
        </p:nvPicPr>
        <p:blipFill rotWithShape="1">
          <a:blip r:embed="rId4">
            <a:alphaModFix/>
          </a:blip>
          <a:srcRect l="-50" r="-180"/>
          <a:stretch/>
        </p:blipFill>
        <p:spPr>
          <a:xfrm rot="-5662154" flipH="1">
            <a:off x="7203061" y="-1291409"/>
            <a:ext cx="2685852" cy="2254967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3"/>
          <p:cNvPicPr preferRelativeResize="0"/>
          <p:nvPr/>
        </p:nvPicPr>
        <p:blipFill rotWithShape="1">
          <a:blip r:embed="rId5">
            <a:alphaModFix/>
          </a:blip>
          <a:srcRect t="-120" b="-120"/>
          <a:stretch/>
        </p:blipFill>
        <p:spPr>
          <a:xfrm rot="6357670">
            <a:off x="-644389" y="3919860"/>
            <a:ext cx="1479629" cy="1729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Google Shape;162;p24"/>
          <p:cNvPicPr preferRelativeResize="0"/>
          <p:nvPr/>
        </p:nvPicPr>
        <p:blipFill rotWithShape="1">
          <a:blip r:embed="rId2">
            <a:alphaModFix/>
          </a:blip>
          <a:srcRect l="-29" r="229"/>
          <a:stretch/>
        </p:blipFill>
        <p:spPr>
          <a:xfrm rot="-3833756">
            <a:off x="6629338" y="-1523033"/>
            <a:ext cx="4083324" cy="318446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950" y="-1216826"/>
            <a:ext cx="1673485" cy="16141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3280807">
            <a:off x="-1110454" y="4254525"/>
            <a:ext cx="3809902" cy="33343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818475"/>
            <a:ext cx="4930200" cy="1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835125"/>
            <a:ext cx="1117500" cy="8418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l="337" r="337"/>
          <a:stretch/>
        </p:blipFill>
        <p:spPr>
          <a:xfrm rot="-3362133">
            <a:off x="6626845" y="-929925"/>
            <a:ext cx="4725206" cy="41634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726550" y="2905375"/>
            <a:ext cx="1352425" cy="1304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Google Shape;18;p4"/>
          <p:cNvPicPr preferRelativeResize="0"/>
          <p:nvPr/>
        </p:nvPicPr>
        <p:blipFill rotWithShape="1">
          <a:blip r:embed="rId2">
            <a:alphaModFix/>
          </a:blip>
          <a:srcRect l="-50" r="-180"/>
          <a:stretch/>
        </p:blipFill>
        <p:spPr>
          <a:xfrm rot="3381253" flipH="1">
            <a:off x="-733202" y="4478491"/>
            <a:ext cx="2685853" cy="2254968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4"/>
          <p:cNvPicPr preferRelativeResize="0"/>
          <p:nvPr/>
        </p:nvPicPr>
        <p:blipFill rotWithShape="1">
          <a:blip r:embed="rId3">
            <a:alphaModFix/>
          </a:blip>
          <a:srcRect t="-120" b="-120"/>
          <a:stretch/>
        </p:blipFill>
        <p:spPr>
          <a:xfrm rot="-709974">
            <a:off x="8107761" y="-747915"/>
            <a:ext cx="1479628" cy="1729655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20000" y="1152149"/>
            <a:ext cx="7704000" cy="127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 rot="10800000" flipH="1">
            <a:off x="7111000" y="-112125"/>
            <a:ext cx="6980600" cy="25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5"/>
          <p:cNvPicPr preferRelativeResize="0"/>
          <p:nvPr/>
        </p:nvPicPr>
        <p:blipFill rotWithShape="1">
          <a:blip r:embed="rId3">
            <a:alphaModFix/>
          </a:blip>
          <a:srcRect t="-120" b="-120"/>
          <a:stretch/>
        </p:blipFill>
        <p:spPr>
          <a:xfrm rot="6357670">
            <a:off x="2970486" y="4331660"/>
            <a:ext cx="1479629" cy="1729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1053650" y="-871576"/>
            <a:ext cx="1673485" cy="1614126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4532562" y="2658825"/>
            <a:ext cx="2505600" cy="16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715088" y="2658825"/>
            <a:ext cx="2505600" cy="164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715200" y="209991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532675" y="2099915"/>
            <a:ext cx="2505600" cy="558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3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7"/>
          <p:cNvPicPr preferRelativeResize="0"/>
          <p:nvPr/>
        </p:nvPicPr>
        <p:blipFill rotWithShape="1">
          <a:blip r:embed="rId2">
            <a:alphaModFix/>
          </a:blip>
          <a:srcRect l="-50" r="-180"/>
          <a:stretch/>
        </p:blipFill>
        <p:spPr>
          <a:xfrm rot="5157242">
            <a:off x="-914238" y="-1092808"/>
            <a:ext cx="2685852" cy="2254966"/>
          </a:xfrm>
          <a:prstGeom prst="rect">
            <a:avLst/>
          </a:prstGeom>
          <a:noFill/>
          <a:ln>
            <a:noFill/>
          </a:ln>
        </p:spPr>
      </p:pic>
      <p:pic>
        <p:nvPicPr>
          <p:cNvPr id="38" name="Google Shape;38;p7"/>
          <p:cNvPicPr preferRelativeResize="0"/>
          <p:nvPr/>
        </p:nvPicPr>
        <p:blipFill rotWithShape="1">
          <a:blip r:embed="rId3">
            <a:alphaModFix/>
          </a:blip>
          <a:srcRect t="-120" b="-120"/>
          <a:stretch/>
        </p:blipFill>
        <p:spPr>
          <a:xfrm rot="6357670">
            <a:off x="8217386" y="4120235"/>
            <a:ext cx="1479629" cy="1729655"/>
          </a:xfrm>
          <a:prstGeom prst="rect">
            <a:avLst/>
          </a:prstGeom>
          <a:noFill/>
          <a:ln>
            <a:noFill/>
          </a:ln>
        </p:spPr>
      </p:pic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770100" y="1486250"/>
            <a:ext cx="3708300" cy="572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756300" y="2058950"/>
            <a:ext cx="37359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>
            <a:spLocks noGrp="1"/>
          </p:cNvSpPr>
          <p:nvPr>
            <p:ph type="pic" idx="2"/>
          </p:nvPr>
        </p:nvSpPr>
        <p:spPr>
          <a:xfrm>
            <a:off x="5053500" y="904650"/>
            <a:ext cx="3334200" cy="3334200"/>
          </a:xfrm>
          <a:prstGeom prst="ellipse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2724150" y="1307100"/>
            <a:ext cx="36957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>
            <a:spLocks noGrp="1"/>
          </p:cNvSpPr>
          <p:nvPr>
            <p:ph type="pic" idx="2"/>
          </p:nvPr>
        </p:nvSpPr>
        <p:spPr>
          <a:xfrm>
            <a:off x="-6875" y="0"/>
            <a:ext cx="9144000" cy="5157300"/>
          </a:xfrm>
          <a:prstGeom prst="rect">
            <a:avLst/>
          </a:prstGeom>
          <a:noFill/>
          <a:ln>
            <a:noFill/>
          </a:ln>
        </p:spPr>
      </p:sp>
      <p:sp>
        <p:nvSpPr>
          <p:cNvPr id="52" name="Google Shape;52;p10"/>
          <p:cNvSpPr txBox="1">
            <a:spLocks noGrp="1"/>
          </p:cNvSpPr>
          <p:nvPr>
            <p:ph type="title"/>
          </p:nvPr>
        </p:nvSpPr>
        <p:spPr>
          <a:xfrm>
            <a:off x="720000" y="403800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480883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 idx="3" hasCustomPrompt="1"/>
          </p:nvPr>
        </p:nvSpPr>
        <p:spPr>
          <a:xfrm>
            <a:off x="720000" y="3142891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>
            <a:spLocks noGrp="1"/>
          </p:cNvSpPr>
          <p:nvPr>
            <p:ph type="title" idx="4" hasCustomPrompt="1"/>
          </p:nvPr>
        </p:nvSpPr>
        <p:spPr>
          <a:xfrm>
            <a:off x="3419275" y="1480883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" name="Google Shape;66;p13"/>
          <p:cNvSpPr txBox="1">
            <a:spLocks noGrp="1"/>
          </p:cNvSpPr>
          <p:nvPr>
            <p:ph type="title" idx="5" hasCustomPrompt="1"/>
          </p:nvPr>
        </p:nvSpPr>
        <p:spPr>
          <a:xfrm>
            <a:off x="3419275" y="3142891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" name="Google Shape;67;p13"/>
          <p:cNvSpPr txBox="1">
            <a:spLocks noGrp="1"/>
          </p:cNvSpPr>
          <p:nvPr>
            <p:ph type="title" idx="6" hasCustomPrompt="1"/>
          </p:nvPr>
        </p:nvSpPr>
        <p:spPr>
          <a:xfrm>
            <a:off x="6118550" y="1480883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 idx="7" hasCustomPrompt="1"/>
          </p:nvPr>
        </p:nvSpPr>
        <p:spPr>
          <a:xfrm>
            <a:off x="6118550" y="3142891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9" name="Google Shape;69;p13"/>
          <p:cNvSpPr txBox="1">
            <a:spLocks noGrp="1"/>
          </p:cNvSpPr>
          <p:nvPr>
            <p:ph type="subTitle" idx="1"/>
          </p:nvPr>
        </p:nvSpPr>
        <p:spPr>
          <a:xfrm>
            <a:off x="720000" y="2132775"/>
            <a:ext cx="2305500" cy="7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subTitle" idx="8"/>
          </p:nvPr>
        </p:nvSpPr>
        <p:spPr>
          <a:xfrm>
            <a:off x="3419275" y="2132775"/>
            <a:ext cx="2305500" cy="7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subTitle" idx="9"/>
          </p:nvPr>
        </p:nvSpPr>
        <p:spPr>
          <a:xfrm>
            <a:off x="6118550" y="2132775"/>
            <a:ext cx="2305500" cy="7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3"/>
          </p:nvPr>
        </p:nvSpPr>
        <p:spPr>
          <a:xfrm>
            <a:off x="720000" y="3718650"/>
            <a:ext cx="2305500" cy="7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4"/>
          </p:nvPr>
        </p:nvSpPr>
        <p:spPr>
          <a:xfrm>
            <a:off x="3419275" y="3718650"/>
            <a:ext cx="2305500" cy="7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ubTitle" idx="15"/>
          </p:nvPr>
        </p:nvSpPr>
        <p:spPr>
          <a:xfrm>
            <a:off x="6118550" y="3718650"/>
            <a:ext cx="2305500" cy="7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pic>
        <p:nvPicPr>
          <p:cNvPr id="75" name="Google Shape;75;p1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270875" y="4713325"/>
            <a:ext cx="828701" cy="804162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3"/>
          <p:cNvPicPr preferRelativeResize="0"/>
          <p:nvPr/>
        </p:nvPicPr>
        <p:blipFill rotWithShape="1">
          <a:blip r:embed="rId3">
            <a:alphaModFix/>
          </a:blip>
          <a:srcRect t="-120" b="-120"/>
          <a:stretch/>
        </p:blipFill>
        <p:spPr>
          <a:xfrm rot="6357670">
            <a:off x="7756161" y="4380935"/>
            <a:ext cx="1479629" cy="17296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45075" y="-1208451"/>
            <a:ext cx="1673485" cy="1614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pilogue"/>
              <a:buNone/>
              <a:defRPr sz="28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pilogue"/>
              <a:buNone/>
              <a:defRPr sz="3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pilogue"/>
              <a:buNone/>
              <a:defRPr sz="3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pilogue"/>
              <a:buNone/>
              <a:defRPr sz="3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pilogue"/>
              <a:buNone/>
              <a:defRPr sz="3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pilogue"/>
              <a:buNone/>
              <a:defRPr sz="3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pilogue"/>
              <a:buNone/>
              <a:defRPr sz="3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pilogue"/>
              <a:buNone/>
              <a:defRPr sz="3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Epilogue"/>
              <a:buNone/>
              <a:defRPr sz="3200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6" r:id="rId7"/>
    <p:sldLayoutId id="2147483658" r:id="rId8"/>
    <p:sldLayoutId id="2147483659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8" r:id="rId15"/>
    <p:sldLayoutId id="2147483669" r:id="rId16"/>
    <p:sldLayoutId id="2147483670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50">
          <p15:clr>
            <a:srgbClr val="EA4335"/>
          </p15:clr>
        </p15:guide>
        <p15:guide id="2" orient="horz" pos="337">
          <p15:clr>
            <a:srgbClr val="EA4335"/>
          </p15:clr>
        </p15:guide>
        <p15:guide id="3" pos="5310">
          <p15:clr>
            <a:srgbClr val="EA4335"/>
          </p15:clr>
        </p15:guide>
        <p15:guide id="4" orient="horz" pos="290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www.lusoft.idv.tw/%E5%A6%82%E4%BD%95%E4%BD%BF%E7%94%A8-ios-%E6%8D%B7%E5%BE%91%E5%BF%AB%E9%80%9F%E5%8F%96%E5%BE%97%E5%8D%B3%E6%99%82%E8%82%A1%E5%83%B9%E3%80%81%E5%AE%9A%E6%99%82%E8%87%AA%E5%8B%95%E6%92%AD%E5%A0%B1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www.bituzi.com/2016/11/TechIndicatorMA.html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28"/>
          <p:cNvPicPr preferRelativeResize="0"/>
          <p:nvPr/>
        </p:nvPicPr>
        <p:blipFill rotWithShape="1">
          <a:blip r:embed="rId3">
            <a:alphaModFix/>
          </a:blip>
          <a:srcRect r="4021"/>
          <a:stretch/>
        </p:blipFill>
        <p:spPr>
          <a:xfrm>
            <a:off x="5304775" y="-963325"/>
            <a:ext cx="6920125" cy="392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28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478950" y="3528725"/>
            <a:ext cx="6980600" cy="2535400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8"/>
          <p:cNvSpPr txBox="1">
            <a:spLocks noGrp="1"/>
          </p:cNvSpPr>
          <p:nvPr>
            <p:ph type="ctrTitle"/>
          </p:nvPr>
        </p:nvSpPr>
        <p:spPr>
          <a:xfrm>
            <a:off x="715100" y="806875"/>
            <a:ext cx="6836320" cy="235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運用資料科學</a:t>
            </a:r>
            <a:br>
              <a:rPr lang="en-US" altLang="zh-TW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</a:br>
            <a:r>
              <a:rPr lang="zh-TW" altLang="en-US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技術預測股價</a:t>
            </a:r>
            <a:r>
              <a:rPr lang="en-US" altLang="zh-TW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/</a:t>
            </a:r>
            <a:r>
              <a:rPr lang="zh-TW" altLang="en-US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基金報酬</a:t>
            </a:r>
            <a:endParaRPr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178" name="Google Shape;178;p28"/>
          <p:cNvSpPr txBox="1">
            <a:spLocks noGrp="1"/>
          </p:cNvSpPr>
          <p:nvPr>
            <p:ph type="subTitle" idx="1"/>
          </p:nvPr>
        </p:nvSpPr>
        <p:spPr>
          <a:xfrm>
            <a:off x="715100" y="3327025"/>
            <a:ext cx="2980600" cy="52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D1288066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賴冠蓁 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/ </a:t>
            </a:r>
            <a:r>
              <a:rPr 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D1376432 </a:t>
            </a: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劉妍詩</a:t>
            </a:r>
            <a:endParaRPr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>
          <a:extLst>
            <a:ext uri="{FF2B5EF4-FFF2-40B4-BE49-F238E27FC236}">
              <a16:creationId xmlns:a16="http://schemas.microsoft.com/office/drawing/2014/main" id="{B0264193-68E7-9FCE-AF68-E39C132C4B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DBDDA372-F89F-B844-6480-7EF37C377B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17110" y="311241"/>
            <a:ext cx="3909780" cy="1184322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023C4BBD-67EE-C1C8-3E1A-4765CB377EB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37967" t="6281" r="38374" b="4733"/>
          <a:stretch/>
        </p:blipFill>
        <p:spPr>
          <a:xfrm>
            <a:off x="647352" y="2007033"/>
            <a:ext cx="2163337" cy="982981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32EB889F-8E6D-8A45-0D9A-18237AEE3620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5853" t="10777" r="35529" b="6053"/>
          <a:stretch/>
        </p:blipFill>
        <p:spPr>
          <a:xfrm>
            <a:off x="3062869" y="2007033"/>
            <a:ext cx="2616820" cy="982981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76BAB760-9AB5-A623-1372-4A87F6796D49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5041" t="11208" r="37236" b="3723"/>
          <a:stretch/>
        </p:blipFill>
        <p:spPr>
          <a:xfrm>
            <a:off x="5931869" y="2007033"/>
            <a:ext cx="2535044" cy="982981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0831D29A-29D1-7420-6D0F-D010A1DBA6C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5203" t="8179" r="36179" b="7956"/>
          <a:stretch/>
        </p:blipFill>
        <p:spPr>
          <a:xfrm>
            <a:off x="1729020" y="3501484"/>
            <a:ext cx="2616820" cy="982982"/>
          </a:xfrm>
          <a:prstGeom prst="rect">
            <a:avLst/>
          </a:prstGeom>
        </p:spPr>
      </p:pic>
      <p:pic>
        <p:nvPicPr>
          <p:cNvPr id="20" name="圖片 19">
            <a:extLst>
              <a:ext uri="{FF2B5EF4-FFF2-40B4-BE49-F238E27FC236}">
                <a16:creationId xmlns:a16="http://schemas.microsoft.com/office/drawing/2014/main" id="{E57BFD22-F845-1B47-CC23-1E75F1C541C0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37236" t="8118" r="38536" b="3609"/>
          <a:stretch/>
        </p:blipFill>
        <p:spPr>
          <a:xfrm>
            <a:off x="4824181" y="3501484"/>
            <a:ext cx="2215376" cy="1017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1677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>
          <a:extLst>
            <a:ext uri="{FF2B5EF4-FFF2-40B4-BE49-F238E27FC236}">
              <a16:creationId xmlns:a16="http://schemas.microsoft.com/office/drawing/2014/main" id="{86F42EE0-9C84-8B66-E66A-E8F1258DB1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>
            <a:extLst>
              <a:ext uri="{FF2B5EF4-FFF2-40B4-BE49-F238E27FC236}">
                <a16:creationId xmlns:a16="http://schemas.microsoft.com/office/drawing/2014/main" id="{70D38067-FC97-62CE-9A4D-121EF756A4CE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514324" y="1878051"/>
            <a:ext cx="5377129" cy="2745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92400" lvl="0" indent="-1800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用途：預測「漲跌方向」或「未來報酬數值」</a:t>
            </a:r>
            <a:endParaRPr lang="en-US" altLang="zh-TW" sz="1400" dirty="0"/>
          </a:p>
          <a:p>
            <a:pPr marL="392400" lvl="0" indent="-18000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使用理由</a:t>
            </a:r>
            <a:endParaRPr lang="en-US" altLang="zh-TW" sz="1400" dirty="0"/>
          </a:p>
          <a:p>
            <a:pPr marL="612000" lvl="0" indent="180000" algn="l" rtl="0">
              <a:spcBef>
                <a:spcPts val="0"/>
              </a:spcBef>
              <a:spcAft>
                <a:spcPts val="300"/>
              </a:spcAft>
              <a:buSzPct val="80000"/>
              <a:buFont typeface="+mj-lt"/>
              <a:buAutoNum type="arabicPeriod"/>
            </a:pPr>
            <a:r>
              <a:rPr lang="zh-TW" altLang="en-US" sz="1400" dirty="0"/>
              <a:t>能處理非線性關係</a:t>
            </a:r>
            <a:endParaRPr lang="en-US" altLang="zh-TW" sz="1400" dirty="0"/>
          </a:p>
          <a:p>
            <a:pPr marL="612000" lvl="0" indent="180000" algn="l" rtl="0">
              <a:spcBef>
                <a:spcPts val="0"/>
              </a:spcBef>
              <a:spcAft>
                <a:spcPts val="1200"/>
              </a:spcAft>
              <a:buSzPct val="80000"/>
              <a:buFont typeface="+mj-lt"/>
              <a:buAutoNum type="arabicPeriod"/>
            </a:pPr>
            <a:r>
              <a:rPr lang="zh-TW" altLang="en-US" sz="1400" dirty="0"/>
              <a:t>可做「特徵重要性分析」，幫助了解哪些因子影響最大</a:t>
            </a:r>
            <a:endParaRPr lang="en-US" altLang="zh-TW" sz="1400" dirty="0"/>
          </a:p>
          <a:p>
            <a:pPr marL="392400" lvl="0" indent="-180000" algn="l" rtl="0">
              <a:spcBef>
                <a:spcPts val="0"/>
              </a:spcBef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zh-TW" altLang="en-US" sz="1400" dirty="0"/>
              <a:t>特點</a:t>
            </a:r>
            <a:endParaRPr lang="en-US" altLang="zh-TW" sz="1400" dirty="0"/>
          </a:p>
          <a:p>
            <a:pPr marL="612000" lvl="0" indent="180000" algn="l" rtl="0">
              <a:spcBef>
                <a:spcPts val="0"/>
              </a:spcBef>
              <a:spcAft>
                <a:spcPts val="300"/>
              </a:spcAft>
              <a:buSzPct val="80000"/>
              <a:buFont typeface="+mj-lt"/>
              <a:buAutoNum type="arabicPeriod"/>
            </a:pPr>
            <a:r>
              <a:rPr lang="zh-TW" altLang="en-US" sz="1400" dirty="0"/>
              <a:t>比起單純的回歸模型更關鍵</a:t>
            </a:r>
            <a:endParaRPr lang="en-US" altLang="zh-TW" sz="1400" dirty="0"/>
          </a:p>
          <a:p>
            <a:pPr marL="612000" lvl="0" indent="180000" algn="l" rtl="0">
              <a:spcBef>
                <a:spcPts val="0"/>
              </a:spcBef>
              <a:spcAft>
                <a:spcPts val="1200"/>
              </a:spcAft>
              <a:buSzPct val="80000"/>
              <a:buFont typeface="+mj-lt"/>
              <a:buAutoNum type="arabicPeriod"/>
            </a:pPr>
            <a:r>
              <a:rPr lang="zh-TW" altLang="en-US" sz="1400" dirty="0"/>
              <a:t>可同時處理技術指標、成交量等複雜資料</a:t>
            </a:r>
            <a:endParaRPr lang="en-US" altLang="zh-TW" sz="1400" dirty="0"/>
          </a:p>
          <a:p>
            <a:pPr marL="212400" lvl="0" indent="0" algn="l" rtl="0">
              <a:spcBef>
                <a:spcPts val="0"/>
              </a:spcBef>
              <a:spcAft>
                <a:spcPts val="0"/>
              </a:spcAft>
              <a:buSzPct val="80000"/>
            </a:pPr>
            <a:r>
              <a:rPr lang="zh-TW" altLang="en-US" sz="1400" dirty="0"/>
              <a:t>❌ 本專題未實作 </a:t>
            </a:r>
            <a:r>
              <a:rPr lang="en-US" altLang="zh-TW" sz="1400" dirty="0" err="1"/>
              <a:t>XGBoost</a:t>
            </a:r>
            <a:r>
              <a:rPr lang="zh-TW" altLang="en-US" sz="1400" dirty="0"/>
              <a:t>，僅列為比較對象</a:t>
            </a:r>
            <a:endParaRPr lang="en-US" altLang="zh-TW" sz="1400" dirty="0"/>
          </a:p>
          <a:p>
            <a:pPr marL="555300" lvl="0" indent="-342900" algn="l" rtl="0">
              <a:spcBef>
                <a:spcPts val="0"/>
              </a:spcBef>
              <a:spcAft>
                <a:spcPts val="0"/>
              </a:spcAft>
              <a:buSzPct val="100000"/>
              <a:buFont typeface="+mj-lt"/>
              <a:buAutoNum type="arabicPeriod"/>
            </a:pPr>
            <a:endParaRPr lang="en-US" altLang="zh-TW" sz="1400" dirty="0"/>
          </a:p>
          <a:p>
            <a:pPr marL="897750" lvl="0" indent="-285750" algn="l" rtl="0">
              <a:spcBef>
                <a:spcPts val="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l"/>
            </a:pPr>
            <a:endParaRPr lang="en-US" altLang="zh-TW" sz="1400" dirty="0"/>
          </a:p>
        </p:txBody>
      </p:sp>
      <p:sp>
        <p:nvSpPr>
          <p:cNvPr id="287" name="Google Shape;287;p35">
            <a:extLst>
              <a:ext uri="{FF2B5EF4-FFF2-40B4-BE49-F238E27FC236}">
                <a16:creationId xmlns:a16="http://schemas.microsoft.com/office/drawing/2014/main" id="{2FE6CF31-9809-47BD-9700-9528AF7004AD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4325" y="1306475"/>
            <a:ext cx="4812134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800" dirty="0"/>
              <a:t>2.</a:t>
            </a:r>
            <a:r>
              <a:rPr lang="zh-TW" altLang="en-US" sz="1800" dirty="0"/>
              <a:t>機器學習模型：</a:t>
            </a:r>
            <a:r>
              <a:rPr lang="en-US" altLang="zh-TW" sz="1800" dirty="0"/>
              <a:t>Random Forest/XGBOOST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342898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>
          <a:extLst>
            <a:ext uri="{FF2B5EF4-FFF2-40B4-BE49-F238E27FC236}">
              <a16:creationId xmlns:a16="http://schemas.microsoft.com/office/drawing/2014/main" id="{7B8A3E41-0788-ED0B-62AC-604D852207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>
            <a:extLst>
              <a:ext uri="{FF2B5EF4-FFF2-40B4-BE49-F238E27FC236}">
                <a16:creationId xmlns:a16="http://schemas.microsoft.com/office/drawing/2014/main" id="{21E8F722-9E2C-4986-B8A7-FD1C7CE0A472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514325" y="1878052"/>
            <a:ext cx="5518378" cy="21884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92400" lvl="0" indent="-1800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用途：基礎時間序列預測</a:t>
            </a:r>
            <a:r>
              <a:rPr lang="en-US" altLang="zh-TW" sz="1400" dirty="0"/>
              <a:t>(</a:t>
            </a:r>
            <a:r>
              <a:rPr lang="zh-TW" altLang="en-US" sz="1400" dirty="0"/>
              <a:t>常用於股價、基金淨值趨勢預測</a:t>
            </a:r>
            <a:r>
              <a:rPr lang="en-US" altLang="zh-TW" sz="1400" dirty="0"/>
              <a:t>)</a:t>
            </a:r>
          </a:p>
          <a:p>
            <a:pPr marL="392400" lvl="0" indent="-1800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特點</a:t>
            </a:r>
            <a:endParaRPr lang="en-US" altLang="zh-TW" sz="1400" dirty="0"/>
          </a:p>
          <a:p>
            <a:pPr marL="612000" lvl="0" indent="180000" algn="l" rtl="0">
              <a:spcBef>
                <a:spcPts val="0"/>
              </a:spcBef>
              <a:spcAft>
                <a:spcPts val="0"/>
              </a:spcAft>
              <a:buSzPct val="80000"/>
              <a:buFont typeface="+mj-lt"/>
              <a:buAutoNum type="arabicPeriod"/>
            </a:pPr>
            <a:r>
              <a:rPr lang="zh-TW" altLang="en-US" sz="1400" dirty="0"/>
              <a:t>適合線性、穩定的時間序列資料</a:t>
            </a:r>
            <a:endParaRPr lang="en-US" altLang="zh-TW" sz="1400" dirty="0"/>
          </a:p>
          <a:p>
            <a:pPr marL="612000" lvl="0" indent="180000" algn="l" rtl="0">
              <a:spcBef>
                <a:spcPts val="0"/>
              </a:spcBef>
              <a:spcAft>
                <a:spcPts val="1200"/>
              </a:spcAft>
              <a:buSzPct val="80000"/>
              <a:buFont typeface="+mj-lt"/>
              <a:buAutoNum type="arabicPeriod"/>
            </a:pPr>
            <a:r>
              <a:rPr lang="zh-TW" altLang="en-US" sz="1400" dirty="0"/>
              <a:t>可自動考慮趨勢與季節性</a:t>
            </a:r>
            <a:r>
              <a:rPr lang="en-US" altLang="zh-TW" sz="1400" dirty="0"/>
              <a:t>(Prophet</a:t>
            </a:r>
            <a:r>
              <a:rPr lang="zh-TW" altLang="en-US" sz="1400" dirty="0"/>
              <a:t>特別擅長</a:t>
            </a:r>
            <a:r>
              <a:rPr lang="en-US" altLang="zh-TW" sz="1400" dirty="0"/>
              <a:t>)</a:t>
            </a:r>
          </a:p>
          <a:p>
            <a:pPr marL="212400" lvl="0" indent="0" algn="l" rtl="0">
              <a:spcBef>
                <a:spcPts val="0"/>
              </a:spcBef>
              <a:spcAft>
                <a:spcPts val="0"/>
              </a:spcAft>
              <a:buSzPct val="80000"/>
            </a:pPr>
            <a:r>
              <a:rPr lang="zh-TW" altLang="en-US" sz="1400" dirty="0"/>
              <a:t>❌ 本專題未實作 </a:t>
            </a:r>
            <a:r>
              <a:rPr lang="en-US" altLang="zh-TW" sz="1400" dirty="0" err="1"/>
              <a:t>XGBoost</a:t>
            </a:r>
            <a:r>
              <a:rPr lang="zh-TW" altLang="en-US" sz="1400" dirty="0"/>
              <a:t>，僅列為比較對象</a:t>
            </a:r>
            <a:endParaRPr lang="en-US" altLang="zh-TW" sz="1050" dirty="0"/>
          </a:p>
        </p:txBody>
      </p:sp>
      <p:sp>
        <p:nvSpPr>
          <p:cNvPr id="287" name="Google Shape;287;p35">
            <a:extLst>
              <a:ext uri="{FF2B5EF4-FFF2-40B4-BE49-F238E27FC236}">
                <a16:creationId xmlns:a16="http://schemas.microsoft.com/office/drawing/2014/main" id="{FD124B27-6156-5514-6544-1460F8C7377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4325" y="1306475"/>
            <a:ext cx="5518378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800" dirty="0"/>
              <a:t>3.</a:t>
            </a:r>
            <a:r>
              <a:rPr lang="zh-TW" altLang="en-US" sz="1800" dirty="0"/>
              <a:t>深度學習模型：</a:t>
            </a:r>
            <a:r>
              <a:rPr lang="en-US" altLang="zh-TW" sz="1800" dirty="0"/>
              <a:t>LSTM(Long Short-Term Memory)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3901165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/>
              <a:t>模型比較表</a:t>
            </a:r>
            <a:endParaRPr dirty="0"/>
          </a:p>
        </p:txBody>
      </p:sp>
      <p:graphicFrame>
        <p:nvGraphicFramePr>
          <p:cNvPr id="26" name="表格 25">
            <a:extLst>
              <a:ext uri="{FF2B5EF4-FFF2-40B4-BE49-F238E27FC236}">
                <a16:creationId xmlns:a16="http://schemas.microsoft.com/office/drawing/2014/main" id="{E8F9C761-B7E3-CB5D-AD75-B637882529A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9950519"/>
              </p:ext>
            </p:extLst>
          </p:nvPr>
        </p:nvGraphicFramePr>
        <p:xfrm>
          <a:off x="771480" y="1143000"/>
          <a:ext cx="7601040" cy="3467101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958260">
                  <a:extLst>
                    <a:ext uri="{9D8B030D-6E8A-4147-A177-3AD203B41FA5}">
                      <a16:colId xmlns:a16="http://schemas.microsoft.com/office/drawing/2014/main" val="3597617539"/>
                    </a:ext>
                  </a:extLst>
                </a:gridCol>
                <a:gridCol w="1356360">
                  <a:extLst>
                    <a:ext uri="{9D8B030D-6E8A-4147-A177-3AD203B41FA5}">
                      <a16:colId xmlns:a16="http://schemas.microsoft.com/office/drawing/2014/main" val="542054589"/>
                    </a:ext>
                  </a:extLst>
                </a:gridCol>
                <a:gridCol w="1356360">
                  <a:extLst>
                    <a:ext uri="{9D8B030D-6E8A-4147-A177-3AD203B41FA5}">
                      <a16:colId xmlns:a16="http://schemas.microsoft.com/office/drawing/2014/main" val="3479526801"/>
                    </a:ext>
                  </a:extLst>
                </a:gridCol>
                <a:gridCol w="1965030">
                  <a:extLst>
                    <a:ext uri="{9D8B030D-6E8A-4147-A177-3AD203B41FA5}">
                      <a16:colId xmlns:a16="http://schemas.microsoft.com/office/drawing/2014/main" val="1266393332"/>
                    </a:ext>
                  </a:extLst>
                </a:gridCol>
                <a:gridCol w="1965030">
                  <a:extLst>
                    <a:ext uri="{9D8B030D-6E8A-4147-A177-3AD203B41FA5}">
                      <a16:colId xmlns:a16="http://schemas.microsoft.com/office/drawing/2014/main" val="4084492361"/>
                    </a:ext>
                  </a:extLst>
                </a:gridCol>
              </a:tblGrid>
              <a:tr h="483936"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模型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資料類型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適合目標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優點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缺點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2087830"/>
                  </a:ext>
                </a:extLst>
              </a:tr>
              <a:tr h="67618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ARIMA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單一時間序列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趨勢預測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解釋性高，運算快速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需穩定性、線性資料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97104252"/>
                  </a:ext>
                </a:extLst>
              </a:tr>
              <a:tr h="67618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Prophet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單一時間序列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趨勢預測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處理季節佳，圖好看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無法處理多變因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89108109"/>
                  </a:ext>
                </a:extLst>
              </a:tr>
              <a:tr h="954613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 err="1"/>
                        <a:t>XGBoost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多維資料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漲跌</a:t>
                      </a:r>
                      <a:r>
                        <a:rPr lang="en-US" altLang="zh-TW" dirty="0"/>
                        <a:t>/</a:t>
                      </a:r>
                      <a:r>
                        <a:rPr lang="zh-TW" altLang="en-US" dirty="0"/>
                        <a:t>報酬預測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高準確率、</a:t>
                      </a:r>
                      <a:endParaRPr lang="en-US" altLang="zh-TW" dirty="0"/>
                    </a:p>
                    <a:p>
                      <a:pPr algn="ctr"/>
                      <a:r>
                        <a:rPr lang="zh-TW" altLang="en-US" dirty="0"/>
                        <a:t>可分析特徵重要性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特徵工程複雜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88478512"/>
                  </a:ext>
                </a:extLst>
              </a:tr>
              <a:tr h="676184">
                <a:tc>
                  <a:txBody>
                    <a:bodyPr/>
                    <a:lstStyle/>
                    <a:p>
                      <a:pPr algn="ctr"/>
                      <a:r>
                        <a:rPr lang="en-US" altLang="zh-TW" dirty="0"/>
                        <a:t>LSTM</a:t>
                      </a:r>
                      <a:endParaRPr lang="zh-TW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時間序列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報酬預測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捕捉複雜時序關係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dirty="0"/>
                        <a:t>訓練時間長，</a:t>
                      </a:r>
                      <a:endParaRPr lang="en-US" altLang="zh-TW" dirty="0"/>
                    </a:p>
                    <a:p>
                      <a:pPr algn="ctr"/>
                      <a:r>
                        <a:rPr lang="zh-TW" altLang="en-US" dirty="0"/>
                        <a:t>需大量資料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6427290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774D773A-8F7E-99F3-4D25-A42DE30C0A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>
            <a:extLst>
              <a:ext uri="{FF2B5EF4-FFF2-40B4-BE49-F238E27FC236}">
                <a16:creationId xmlns:a16="http://schemas.microsoft.com/office/drawing/2014/main" id="{579CF555-EE49-ADB1-E5E7-23438163316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1818475"/>
            <a:ext cx="4930200" cy="1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/>
              <a:t>實驗設計與</a:t>
            </a:r>
            <a:br>
              <a:rPr lang="en-US" altLang="zh-TW" b="1" dirty="0"/>
            </a:br>
            <a:r>
              <a:rPr lang="zh-TW" altLang="en-US" b="1" dirty="0"/>
              <a:t>評估指標</a:t>
            </a:r>
            <a:endParaRPr b="1" dirty="0"/>
          </a:p>
        </p:txBody>
      </p:sp>
      <p:sp>
        <p:nvSpPr>
          <p:cNvPr id="210" name="Google Shape;210;p31">
            <a:extLst>
              <a:ext uri="{FF2B5EF4-FFF2-40B4-BE49-F238E27FC236}">
                <a16:creationId xmlns:a16="http://schemas.microsoft.com/office/drawing/2014/main" id="{F2AE0EAB-6CAB-F40D-218C-E9DC86AE2E1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835125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4</a:t>
            </a:r>
            <a:endParaRPr dirty="0"/>
          </a:p>
        </p:txBody>
      </p:sp>
      <p:pic>
        <p:nvPicPr>
          <p:cNvPr id="211" name="Google Shape;211;p31">
            <a:extLst>
              <a:ext uri="{FF2B5EF4-FFF2-40B4-BE49-F238E27FC236}">
                <a16:creationId xmlns:a16="http://schemas.microsoft.com/office/drawing/2014/main" id="{89CFFFF2-F86C-B643-01DE-BBFBBA75FC9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46437" y="3391425"/>
            <a:ext cx="6911774" cy="376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>
            <a:extLst>
              <a:ext uri="{FF2B5EF4-FFF2-40B4-BE49-F238E27FC236}">
                <a16:creationId xmlns:a16="http://schemas.microsoft.com/office/drawing/2014/main" id="{81217A97-6FC0-FED1-9E69-60109D553D1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-1132"/>
          <a:stretch/>
        </p:blipFill>
        <p:spPr>
          <a:xfrm>
            <a:off x="2104300" y="4140100"/>
            <a:ext cx="1211951" cy="14294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476477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2859875" y="3525075"/>
            <a:ext cx="6980600" cy="25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052890" flipH="1">
            <a:off x="1159095" y="-1998751"/>
            <a:ext cx="3814401" cy="33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標題 13">
            <a:extLst>
              <a:ext uri="{FF2B5EF4-FFF2-40B4-BE49-F238E27FC236}">
                <a16:creationId xmlns:a16="http://schemas.microsoft.com/office/drawing/2014/main" id="{DBB17C4F-A63F-CC5B-262D-AB578E6B6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114" y="1226901"/>
            <a:ext cx="7704000" cy="572700"/>
          </a:xfrm>
        </p:spPr>
        <p:txBody>
          <a:bodyPr/>
          <a:lstStyle/>
          <a:p>
            <a:r>
              <a:rPr lang="zh-TW" altLang="en-US" dirty="0"/>
              <a:t>一、資料分割</a:t>
            </a:r>
          </a:p>
        </p:txBody>
      </p:sp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id="{1B083CB3-8222-8690-986E-4878C5819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2114" y="1934024"/>
            <a:ext cx="5807766" cy="1982575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為什麼重要</a:t>
            </a:r>
            <a:r>
              <a:rPr lang="en-US" altLang="zh-TW" dirty="0"/>
              <a:t>?</a:t>
            </a:r>
          </a:p>
          <a:p>
            <a:pPr marL="609600" lvl="1" indent="0">
              <a:buNone/>
            </a:pPr>
            <a:r>
              <a:rPr lang="zh-TW" altLang="en-US" dirty="0"/>
              <a:t>不能用訓練資料評估準確度，否則結果會失真。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建議作法</a:t>
            </a:r>
            <a:endParaRPr lang="en-US" altLang="zh-TW" dirty="0"/>
          </a:p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zh-TW" altLang="en-US" dirty="0"/>
              <a:t>用時間序列方式分割</a:t>
            </a:r>
            <a:r>
              <a:rPr lang="en-US" altLang="zh-TW" dirty="0"/>
              <a:t>(</a:t>
            </a:r>
            <a:r>
              <a:rPr lang="zh-TW" altLang="en-US" dirty="0"/>
              <a:t>不能隨機抽樣，因為時間序列有意義</a:t>
            </a:r>
            <a:r>
              <a:rPr lang="en-US" altLang="zh-TW" dirty="0"/>
              <a:t>)</a:t>
            </a:r>
          </a:p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zh-TW" altLang="en-US" dirty="0"/>
              <a:t>例如：</a:t>
            </a:r>
            <a:endParaRPr lang="en-US" altLang="zh-TW" dirty="0"/>
          </a:p>
          <a:p>
            <a:pPr marL="838200" lvl="1" indent="-228600">
              <a:buSzPct val="80000"/>
              <a:buFont typeface="+mj-lt"/>
              <a:buAutoNum type="arabicPeriod"/>
            </a:pPr>
            <a:r>
              <a:rPr lang="zh-TW" altLang="en-US" dirty="0"/>
              <a:t>過去</a:t>
            </a:r>
            <a:r>
              <a:rPr lang="en-US" altLang="zh-TW" dirty="0"/>
              <a:t>80%</a:t>
            </a:r>
            <a:r>
              <a:rPr lang="zh-TW" altLang="en-US" dirty="0"/>
              <a:t>的資料訓練</a:t>
            </a:r>
            <a:r>
              <a:rPr lang="en-US" altLang="zh-TW" dirty="0"/>
              <a:t>(Train)</a:t>
            </a:r>
          </a:p>
          <a:p>
            <a:pPr marL="838200" lvl="1" indent="-228600">
              <a:buSzPct val="80000"/>
              <a:buFont typeface="+mj-lt"/>
              <a:buAutoNum type="arabicPeriod"/>
            </a:pPr>
            <a:r>
              <a:rPr lang="zh-TW" altLang="en-US" dirty="0"/>
              <a:t>最近</a:t>
            </a:r>
            <a:r>
              <a:rPr lang="en-US" altLang="zh-TW" dirty="0"/>
              <a:t>20%</a:t>
            </a:r>
            <a:r>
              <a:rPr lang="zh-TW" altLang="en-US" dirty="0"/>
              <a:t>的資料測試</a:t>
            </a:r>
            <a:r>
              <a:rPr lang="en-US" altLang="zh-TW" dirty="0"/>
              <a:t>(Test)</a:t>
            </a:r>
          </a:p>
          <a:p>
            <a:pPr marL="838200" lvl="1" indent="-228600">
              <a:buSzPct val="80000"/>
              <a:buFont typeface="+mj-lt"/>
              <a:buAutoNum type="arabicPeriod"/>
            </a:pPr>
            <a:r>
              <a:rPr lang="zh-TW" altLang="en-US" dirty="0"/>
              <a:t>因時間序列有前後依賴性，資料分割需保留時間順序，避免隨機抽樣。</a:t>
            </a:r>
            <a:endParaRPr lang="en-US" altLang="zh-TW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F3F29420-61CD-25B3-3343-51CC686CA7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7">
            <a:extLst>
              <a:ext uri="{FF2B5EF4-FFF2-40B4-BE49-F238E27FC236}">
                <a16:creationId xmlns:a16="http://schemas.microsoft.com/office/drawing/2014/main" id="{40476778-8FBF-8B73-A23D-14D1673173A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2859875" y="3525075"/>
            <a:ext cx="6980600" cy="25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7">
            <a:extLst>
              <a:ext uri="{FF2B5EF4-FFF2-40B4-BE49-F238E27FC236}">
                <a16:creationId xmlns:a16="http://schemas.microsoft.com/office/drawing/2014/main" id="{E77744DE-71CA-134A-1465-E479A5B2C5E7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052890" flipH="1">
            <a:off x="1159095" y="-1998751"/>
            <a:ext cx="3814401" cy="33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標題 13">
            <a:extLst>
              <a:ext uri="{FF2B5EF4-FFF2-40B4-BE49-F238E27FC236}">
                <a16:creationId xmlns:a16="http://schemas.microsoft.com/office/drawing/2014/main" id="{E0050F5C-C990-63B0-9C3A-37BCF18D4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114" y="1226901"/>
            <a:ext cx="7704000" cy="572700"/>
          </a:xfrm>
        </p:spPr>
        <p:txBody>
          <a:bodyPr/>
          <a:lstStyle/>
          <a:p>
            <a:r>
              <a:rPr lang="zh-TW" altLang="en-US" dirty="0"/>
              <a:t>二、滑動視窗（</a:t>
            </a:r>
            <a:r>
              <a:rPr lang="en-US" altLang="zh-TW" dirty="0"/>
              <a:t>Sliding Window</a:t>
            </a:r>
            <a:r>
              <a:rPr lang="zh-TW" altLang="en-US" dirty="0"/>
              <a:t>）設計</a:t>
            </a:r>
          </a:p>
        </p:txBody>
      </p:sp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id="{FF6ABD35-3B10-5C48-6422-081E4DCD50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2113" y="1934024"/>
            <a:ext cx="4956819" cy="159105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/>
              <a:t> 為什麼重要？</a:t>
            </a:r>
          </a:p>
          <a:p>
            <a:pPr lvl="1">
              <a:buNone/>
            </a:pPr>
            <a:r>
              <a:rPr lang="zh-TW" altLang="en-US" dirty="0"/>
              <a:t>用近 </a:t>
            </a:r>
            <a:r>
              <a:rPr lang="en-US" altLang="zh-TW" dirty="0"/>
              <a:t>n </a:t>
            </a:r>
            <a:r>
              <a:rPr lang="zh-TW" altLang="en-US" dirty="0"/>
              <a:t>天資料來預測第 </a:t>
            </a:r>
            <a:r>
              <a:rPr lang="en-US" altLang="zh-TW" dirty="0"/>
              <a:t>n+1 </a:t>
            </a:r>
            <a:r>
              <a:rPr lang="zh-TW" altLang="en-US" dirty="0"/>
              <a:t>天，有助模型理解「短期趨勢」。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b="1" dirty="0"/>
              <a:t>📋操作方式：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dirty="0"/>
              <a:t>例如：設定「觀察 </a:t>
            </a:r>
            <a:r>
              <a:rPr lang="en-US" altLang="zh-TW" dirty="0"/>
              <a:t>30 </a:t>
            </a:r>
            <a:r>
              <a:rPr lang="zh-TW" altLang="en-US" dirty="0"/>
              <a:t>天 → 預測第 </a:t>
            </a:r>
            <a:r>
              <a:rPr lang="en-US" altLang="zh-TW" dirty="0"/>
              <a:t>31 </a:t>
            </a:r>
            <a:r>
              <a:rPr lang="zh-TW" altLang="en-US" dirty="0"/>
              <a:t>天報酬」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dirty="0"/>
              <a:t>每次往後滑動一格，生成新的訓練樣本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zh-TW" altLang="en-US" dirty="0"/>
              <a:t>程式概念類似：</a:t>
            </a:r>
          </a:p>
        </p:txBody>
      </p:sp>
    </p:spTree>
    <p:extLst>
      <p:ext uri="{BB962C8B-B14F-4D97-AF65-F5344CB8AC3E}">
        <p14:creationId xmlns:p14="http://schemas.microsoft.com/office/powerpoint/2010/main" val="1878284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DEBCE0F1-2BED-C727-B074-3CACCCFB22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7">
            <a:extLst>
              <a:ext uri="{FF2B5EF4-FFF2-40B4-BE49-F238E27FC236}">
                <a16:creationId xmlns:a16="http://schemas.microsoft.com/office/drawing/2014/main" id="{85E283F1-4F43-B954-DA55-B348FA515066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2859875" y="3525075"/>
            <a:ext cx="6980600" cy="25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7">
            <a:extLst>
              <a:ext uri="{FF2B5EF4-FFF2-40B4-BE49-F238E27FC236}">
                <a16:creationId xmlns:a16="http://schemas.microsoft.com/office/drawing/2014/main" id="{8E18406B-547A-382C-2C76-7C2C899576DD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052890" flipH="1">
            <a:off x="1159095" y="-1998751"/>
            <a:ext cx="3814401" cy="33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標題 13">
            <a:extLst>
              <a:ext uri="{FF2B5EF4-FFF2-40B4-BE49-F238E27FC236}">
                <a16:creationId xmlns:a16="http://schemas.microsoft.com/office/drawing/2014/main" id="{13C48E6A-42C6-97D8-A5F7-A5CC619CEA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114" y="911302"/>
            <a:ext cx="7704000" cy="572700"/>
          </a:xfrm>
        </p:spPr>
        <p:txBody>
          <a:bodyPr/>
          <a:lstStyle/>
          <a:p>
            <a:r>
              <a:rPr lang="zh-TW" altLang="en-US" dirty="0"/>
              <a:t>三、模型訓練流程（</a:t>
            </a:r>
            <a:r>
              <a:rPr lang="en-US" altLang="zh-TW" dirty="0"/>
              <a:t>Model Training</a:t>
            </a:r>
            <a:r>
              <a:rPr lang="zh-TW" altLang="en-US" dirty="0"/>
              <a:t>）</a:t>
            </a:r>
          </a:p>
        </p:txBody>
      </p:sp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id="{9954B4B8-CFB6-2016-5422-3C8E5D5CC5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2114" y="1618425"/>
            <a:ext cx="7704000" cy="2741672"/>
          </a:xfrm>
        </p:spPr>
        <p:txBody>
          <a:bodyPr/>
          <a:lstStyle/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TW" altLang="en-US" sz="1400" dirty="0"/>
              <a:t>指出你們使用的模型（</a:t>
            </a:r>
            <a:r>
              <a:rPr lang="en-US" altLang="zh-TW" sz="1400" dirty="0" err="1"/>
              <a:t>XGBoost</a:t>
            </a:r>
            <a:r>
              <a:rPr lang="en-US" altLang="zh-TW" sz="1400" dirty="0"/>
              <a:t> / LSTM / ARIMA </a:t>
            </a:r>
            <a:r>
              <a:rPr lang="zh-TW" altLang="en-US" sz="1400" dirty="0"/>
              <a:t>等）</a:t>
            </a:r>
            <a:endParaRPr lang="en-US" altLang="zh-TW" sz="1400" dirty="0"/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TW" altLang="en-US" sz="1400" dirty="0"/>
              <a:t>交代超參數設定（例如：</a:t>
            </a:r>
            <a:r>
              <a:rPr lang="en-US" altLang="zh-TW" sz="1400" dirty="0" err="1"/>
              <a:t>XGBoost</a:t>
            </a:r>
            <a:r>
              <a:rPr lang="en-US" altLang="zh-TW" sz="1400" dirty="0"/>
              <a:t> </a:t>
            </a:r>
            <a:r>
              <a:rPr lang="zh-TW" altLang="en-US" sz="1400" dirty="0"/>
              <a:t>的 </a:t>
            </a:r>
            <a:r>
              <a:rPr lang="en-US" altLang="zh-TW" sz="1400" dirty="0" err="1"/>
              <a:t>max_depth</a:t>
            </a:r>
            <a:r>
              <a:rPr lang="zh-TW" altLang="en-US" sz="1400" dirty="0"/>
              <a:t>、</a:t>
            </a:r>
            <a:r>
              <a:rPr lang="en-US" altLang="zh-TW" sz="1400" dirty="0" err="1"/>
              <a:t>learning_rate</a:t>
            </a:r>
            <a:r>
              <a:rPr lang="zh-TW" altLang="en-US" sz="1400" dirty="0"/>
              <a:t>）</a:t>
            </a:r>
            <a:endParaRPr lang="en-US" altLang="zh-TW" sz="1400" dirty="0"/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TW" altLang="en-US" sz="1400" dirty="0"/>
              <a:t>使用 </a:t>
            </a:r>
            <a:r>
              <a:rPr lang="en-US" altLang="zh-TW" sz="1400" dirty="0"/>
              <a:t>K-fold cross-validation</a:t>
            </a:r>
            <a:r>
              <a:rPr lang="zh-TW" altLang="en-US" sz="1400" dirty="0"/>
              <a:t>（交叉驗證）嗎？如果是，要說明 </a:t>
            </a:r>
            <a:r>
              <a:rPr lang="en-US" altLang="zh-TW" sz="1400" dirty="0"/>
              <a:t>K </a:t>
            </a:r>
            <a:r>
              <a:rPr lang="zh-TW" altLang="en-US" sz="1400" dirty="0"/>
              <a:t>值</a:t>
            </a:r>
            <a:endParaRPr lang="en-US" altLang="zh-TW" sz="1400" dirty="0"/>
          </a:p>
          <a:p>
            <a:pPr>
              <a:lnSpc>
                <a:spcPct val="150000"/>
              </a:lnSpc>
              <a:buFont typeface="+mj-lt"/>
              <a:buAutoNum type="arabicPeriod"/>
            </a:pPr>
            <a:r>
              <a:rPr lang="zh-TW" altLang="en-US" sz="1400" dirty="0"/>
              <a:t>如使用 </a:t>
            </a:r>
            <a:r>
              <a:rPr lang="en-US" altLang="zh-TW" sz="1400" dirty="0"/>
              <a:t>LSTM</a:t>
            </a:r>
            <a:r>
              <a:rPr lang="zh-TW" altLang="en-US" sz="1400" dirty="0"/>
              <a:t>，要說明：</a:t>
            </a:r>
            <a:endParaRPr lang="en-US" altLang="zh-TW" sz="14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400" dirty="0"/>
              <a:t>幾層 </a:t>
            </a:r>
            <a:r>
              <a:rPr lang="en-US" altLang="zh-TW" sz="1400" dirty="0"/>
              <a:t>LSTM</a:t>
            </a:r>
            <a:r>
              <a:rPr lang="zh-TW" altLang="en-US" sz="1400" dirty="0"/>
              <a:t>（</a:t>
            </a:r>
            <a:r>
              <a:rPr lang="en-US" altLang="zh-TW" sz="1400" dirty="0"/>
              <a:t>Layers</a:t>
            </a:r>
            <a:r>
              <a:rPr lang="zh-TW" altLang="en-US" sz="1400" dirty="0"/>
              <a:t>）</a:t>
            </a:r>
            <a:endParaRPr lang="en-US" altLang="zh-TW" sz="14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zh-TW" altLang="en-US" sz="1400" dirty="0"/>
              <a:t>每層多少單元（</a:t>
            </a:r>
            <a:r>
              <a:rPr lang="en-US" altLang="zh-TW" sz="1400" dirty="0"/>
              <a:t>Units</a:t>
            </a:r>
            <a:r>
              <a:rPr lang="zh-TW" altLang="en-US" sz="1400" dirty="0"/>
              <a:t>）</a:t>
            </a:r>
            <a:endParaRPr lang="en-US" altLang="zh-TW" sz="14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400" dirty="0"/>
              <a:t>optimizer </a:t>
            </a:r>
            <a:r>
              <a:rPr lang="zh-TW" altLang="en-US" sz="1400" dirty="0"/>
              <a:t>選擇（如 </a:t>
            </a:r>
            <a:r>
              <a:rPr lang="en-US" altLang="zh-TW" sz="1400" dirty="0"/>
              <a:t>Adam</a:t>
            </a:r>
            <a:r>
              <a:rPr lang="zh-TW" altLang="en-US" sz="1400" dirty="0"/>
              <a:t>）</a:t>
            </a:r>
            <a:endParaRPr lang="en-US" altLang="zh-TW" sz="1400" dirty="0"/>
          </a:p>
          <a:p>
            <a:pPr lvl="1">
              <a:lnSpc>
                <a:spcPct val="150000"/>
              </a:lnSpc>
              <a:buFont typeface="Wingdings" panose="05000000000000000000" pitchFamily="2" charset="2"/>
              <a:buChar char="l"/>
            </a:pPr>
            <a:r>
              <a:rPr lang="en-US" altLang="zh-TW" sz="1400" dirty="0"/>
              <a:t>Epochs </a:t>
            </a:r>
            <a:r>
              <a:rPr lang="zh-TW" altLang="en-US" sz="1400" dirty="0"/>
              <a:t>次數、</a:t>
            </a:r>
            <a:r>
              <a:rPr lang="en-US" altLang="zh-TW" sz="1400" dirty="0"/>
              <a:t>batch size </a:t>
            </a:r>
            <a:r>
              <a:rPr lang="zh-TW" altLang="en-US" sz="1400" dirty="0"/>
              <a:t>等</a:t>
            </a:r>
            <a:endParaRPr lang="en-US" altLang="zh-TW" sz="1400" dirty="0"/>
          </a:p>
        </p:txBody>
      </p:sp>
    </p:spTree>
    <p:extLst>
      <p:ext uri="{BB962C8B-B14F-4D97-AF65-F5344CB8AC3E}">
        <p14:creationId xmlns:p14="http://schemas.microsoft.com/office/powerpoint/2010/main" val="15585439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1C15C2AF-3278-F3DF-7C4D-90383018C8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7">
            <a:extLst>
              <a:ext uri="{FF2B5EF4-FFF2-40B4-BE49-F238E27FC236}">
                <a16:creationId xmlns:a16="http://schemas.microsoft.com/office/drawing/2014/main" id="{94F2E9FB-CA15-2FF0-3AAF-47B0023125E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2859875" y="3525075"/>
            <a:ext cx="6980600" cy="25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7">
            <a:extLst>
              <a:ext uri="{FF2B5EF4-FFF2-40B4-BE49-F238E27FC236}">
                <a16:creationId xmlns:a16="http://schemas.microsoft.com/office/drawing/2014/main" id="{FCFE8E13-BC57-935A-4BB8-7F21B35A426A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052890" flipH="1">
            <a:off x="1159095" y="-1998751"/>
            <a:ext cx="3814401" cy="33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標題 13">
            <a:extLst>
              <a:ext uri="{FF2B5EF4-FFF2-40B4-BE49-F238E27FC236}">
                <a16:creationId xmlns:a16="http://schemas.microsoft.com/office/drawing/2014/main" id="{090B8E89-918E-B21A-DF90-86A26FBB7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四、評估指標（</a:t>
            </a:r>
            <a:r>
              <a:rPr lang="en-US" altLang="zh-TW" dirty="0"/>
              <a:t>Metrics</a:t>
            </a:r>
            <a:r>
              <a:rPr lang="zh-TW" altLang="en-US" dirty="0"/>
              <a:t>）</a:t>
            </a:r>
          </a:p>
        </p:txBody>
      </p:sp>
      <p:graphicFrame>
        <p:nvGraphicFramePr>
          <p:cNvPr id="4" name="表格 3">
            <a:extLst>
              <a:ext uri="{FF2B5EF4-FFF2-40B4-BE49-F238E27FC236}">
                <a16:creationId xmlns:a16="http://schemas.microsoft.com/office/drawing/2014/main" id="{3F6013E7-C5EC-3369-55EE-1100754286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435251"/>
              </p:ext>
            </p:extLst>
          </p:nvPr>
        </p:nvGraphicFramePr>
        <p:xfrm>
          <a:off x="886174" y="1469747"/>
          <a:ext cx="6982779" cy="1594744"/>
        </p:xfrm>
        <a:graphic>
          <a:graphicData uri="http://schemas.openxmlformats.org/drawingml/2006/table">
            <a:tbl>
              <a:tblPr firstRow="1" bandRow="1">
                <a:tableStyleId>{EB9631B5-78F2-41C9-869B-9F39066F8104}</a:tableStyleId>
              </a:tblPr>
              <a:tblGrid>
                <a:gridCol w="3673793">
                  <a:extLst>
                    <a:ext uri="{9D8B030D-6E8A-4147-A177-3AD203B41FA5}">
                      <a16:colId xmlns:a16="http://schemas.microsoft.com/office/drawing/2014/main" val="150201915"/>
                    </a:ext>
                  </a:extLst>
                </a:gridCol>
                <a:gridCol w="1476693">
                  <a:extLst>
                    <a:ext uri="{9D8B030D-6E8A-4147-A177-3AD203B41FA5}">
                      <a16:colId xmlns:a16="http://schemas.microsoft.com/office/drawing/2014/main" val="628785254"/>
                    </a:ext>
                  </a:extLst>
                </a:gridCol>
                <a:gridCol w="1832293">
                  <a:extLst>
                    <a:ext uri="{9D8B030D-6E8A-4147-A177-3AD203B41FA5}">
                      <a16:colId xmlns:a16="http://schemas.microsoft.com/office/drawing/2014/main" val="3735432270"/>
                    </a:ext>
                  </a:extLst>
                </a:gridCol>
              </a:tblGrid>
              <a:tr h="289748"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指標名稱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含意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23956"/>
                  </a:ext>
                </a:extLst>
              </a:tr>
              <a:tr h="289748">
                <a:tc>
                  <a:txBody>
                    <a:bodyPr/>
                    <a:lstStyle/>
                    <a:p>
                      <a:r>
                        <a:rPr lang="en-US" altLang="zh-TW" dirty="0"/>
                        <a:t>MAE</a:t>
                      </a:r>
                      <a:r>
                        <a:rPr lang="zh-TW" altLang="en-US" dirty="0"/>
                        <a:t>（</a:t>
                      </a:r>
                      <a:r>
                        <a:rPr lang="en-US" altLang="zh-TW" dirty="0"/>
                        <a:t>Mean Absolute Error</a:t>
                      </a:r>
                      <a:r>
                        <a:rPr lang="zh-TW" altLang="en-US" dirty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平均絕對誤差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越小越好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7629441"/>
                  </a:ext>
                </a:extLst>
              </a:tr>
              <a:tr h="492572">
                <a:tc>
                  <a:txBody>
                    <a:bodyPr/>
                    <a:lstStyle/>
                    <a:p>
                      <a:r>
                        <a:rPr lang="en-US" altLang="zh-TW" dirty="0"/>
                        <a:t>RMSE</a:t>
                      </a:r>
                      <a:r>
                        <a:rPr lang="zh-TW" altLang="en-US" dirty="0"/>
                        <a:t>（</a:t>
                      </a:r>
                      <a:r>
                        <a:rPr lang="en-US" altLang="zh-TW" dirty="0"/>
                        <a:t>Root Mean Square Error</a:t>
                      </a:r>
                      <a:r>
                        <a:rPr lang="zh-TW" altLang="en-US" dirty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均方根誤差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對於極端值更敏感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495702"/>
                  </a:ext>
                </a:extLst>
              </a:tr>
              <a:tr h="492572">
                <a:tc>
                  <a:txBody>
                    <a:bodyPr/>
                    <a:lstStyle/>
                    <a:p>
                      <a:r>
                        <a:rPr lang="en-US" altLang="zh-TW" dirty="0"/>
                        <a:t>MAPE</a:t>
                      </a:r>
                      <a:r>
                        <a:rPr lang="zh-TW" altLang="en-US" dirty="0"/>
                        <a:t>（</a:t>
                      </a:r>
                      <a:r>
                        <a:rPr lang="en-US" altLang="zh-TW" dirty="0"/>
                        <a:t>Mean Absolute Percentage Error</a:t>
                      </a:r>
                      <a:r>
                        <a:rPr lang="zh-TW" altLang="en-US" dirty="0"/>
                        <a:t>）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平均百分比誤差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適合報酬率類型資料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5013577"/>
                  </a:ext>
                </a:extLst>
              </a:tr>
            </a:tbl>
          </a:graphicData>
        </a:graphic>
      </p:graphicFrame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97AC120E-12E5-DFE1-D479-30BC609DBB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5459234"/>
              </p:ext>
            </p:extLst>
          </p:nvPr>
        </p:nvGraphicFramePr>
        <p:xfrm>
          <a:off x="888352" y="3469960"/>
          <a:ext cx="6980601" cy="1417320"/>
        </p:xfrm>
        <a:graphic>
          <a:graphicData uri="http://schemas.openxmlformats.org/drawingml/2006/table">
            <a:tbl>
              <a:tblPr firstRow="1" bandRow="1">
                <a:tableStyleId>{2A488322-F2BA-4B5B-9748-0D474271808F}</a:tableStyleId>
              </a:tblPr>
              <a:tblGrid>
                <a:gridCol w="2776867">
                  <a:extLst>
                    <a:ext uri="{9D8B030D-6E8A-4147-A177-3AD203B41FA5}">
                      <a16:colId xmlns:a16="http://schemas.microsoft.com/office/drawing/2014/main" val="150201915"/>
                    </a:ext>
                  </a:extLst>
                </a:gridCol>
                <a:gridCol w="1653540">
                  <a:extLst>
                    <a:ext uri="{9D8B030D-6E8A-4147-A177-3AD203B41FA5}">
                      <a16:colId xmlns:a16="http://schemas.microsoft.com/office/drawing/2014/main" val="628785254"/>
                    </a:ext>
                  </a:extLst>
                </a:gridCol>
                <a:gridCol w="2550194">
                  <a:extLst>
                    <a:ext uri="{9D8B030D-6E8A-4147-A177-3AD203B41FA5}">
                      <a16:colId xmlns:a16="http://schemas.microsoft.com/office/drawing/2014/main" val="373543227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指標名稱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含意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>
                          <a:solidFill>
                            <a:schemeClr val="tx1"/>
                          </a:solidFill>
                        </a:rPr>
                        <a:t>說明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723956"/>
                  </a:ext>
                </a:extLst>
              </a:tr>
              <a:tr h="138430">
                <a:tc>
                  <a:txBody>
                    <a:bodyPr/>
                    <a:lstStyle/>
                    <a:p>
                      <a:r>
                        <a:rPr lang="en-US"/>
                        <a:t>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正確率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簡單但有時偏頗</a:t>
                      </a:r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976294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Precision / Recall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精確度與召回率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偵測異常或極端行情特別重要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94957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TW" dirty="0"/>
                        <a:t>F1-score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綜合考量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最常見的綜合指標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5013577"/>
                  </a:ext>
                </a:extLst>
              </a:tr>
            </a:tbl>
          </a:graphicData>
        </a:graphic>
      </p:graphicFrame>
      <p:sp>
        <p:nvSpPr>
          <p:cNvPr id="6" name="文字方塊 5">
            <a:extLst>
              <a:ext uri="{FF2B5EF4-FFF2-40B4-BE49-F238E27FC236}">
                <a16:creationId xmlns:a16="http://schemas.microsoft.com/office/drawing/2014/main" id="{0A4506AC-38D5-ADFD-F233-6405382B467F}"/>
              </a:ext>
            </a:extLst>
          </p:cNvPr>
          <p:cNvSpPr txBox="1"/>
          <p:nvPr/>
        </p:nvSpPr>
        <p:spPr>
          <a:xfrm>
            <a:off x="886174" y="1140654"/>
            <a:ext cx="28019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1600" dirty="0"/>
              <a:t>回歸問題</a:t>
            </a:r>
            <a:r>
              <a:rPr lang="en-US" altLang="zh-TW" sz="1600" dirty="0"/>
              <a:t>(</a:t>
            </a:r>
            <a:r>
              <a:rPr lang="zh-TW" altLang="en-US" sz="1600" dirty="0"/>
              <a:t>如預測報酬數值</a:t>
            </a:r>
            <a:r>
              <a:rPr lang="en-US" altLang="zh-TW" sz="1600" dirty="0"/>
              <a:t>)</a:t>
            </a:r>
            <a:endParaRPr lang="zh-TW" altLang="en-US" sz="1600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06B0A292-4700-84A3-7CC4-4543A93AB15F}"/>
              </a:ext>
            </a:extLst>
          </p:cNvPr>
          <p:cNvSpPr txBox="1"/>
          <p:nvPr/>
        </p:nvSpPr>
        <p:spPr>
          <a:xfrm>
            <a:off x="886174" y="3144187"/>
            <a:ext cx="247206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n"/>
            </a:pPr>
            <a:r>
              <a:rPr lang="zh-TW" altLang="en-US" sz="1600" dirty="0"/>
              <a:t>分類問題</a:t>
            </a:r>
            <a:r>
              <a:rPr lang="en-US" altLang="zh-TW" sz="1600" dirty="0"/>
              <a:t>(</a:t>
            </a:r>
            <a:r>
              <a:rPr lang="zh-TW" altLang="en-US" sz="1600" dirty="0"/>
              <a:t>如預測漲跌</a:t>
            </a:r>
            <a:r>
              <a:rPr lang="en-US" altLang="zh-TW" sz="1600" dirty="0"/>
              <a:t>)</a:t>
            </a:r>
            <a:endParaRPr lang="zh-TW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6435232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A0882122-0133-BD06-34F5-BEEB47E33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7">
            <a:extLst>
              <a:ext uri="{FF2B5EF4-FFF2-40B4-BE49-F238E27FC236}">
                <a16:creationId xmlns:a16="http://schemas.microsoft.com/office/drawing/2014/main" id="{4A7310A7-8260-375F-C337-DDE331F12A5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2859875" y="3525075"/>
            <a:ext cx="6980600" cy="25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7">
            <a:extLst>
              <a:ext uri="{FF2B5EF4-FFF2-40B4-BE49-F238E27FC236}">
                <a16:creationId xmlns:a16="http://schemas.microsoft.com/office/drawing/2014/main" id="{D1705DC8-B3DD-C8D2-82C9-99D04398F985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052890" flipH="1">
            <a:off x="1159095" y="-1998751"/>
            <a:ext cx="3814401" cy="33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標題 13">
            <a:extLst>
              <a:ext uri="{FF2B5EF4-FFF2-40B4-BE49-F238E27FC236}">
                <a16:creationId xmlns:a16="http://schemas.microsoft.com/office/drawing/2014/main" id="{FDCA994E-A003-A65F-11C0-6EDA73F70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114" y="1184331"/>
            <a:ext cx="7704000" cy="572700"/>
          </a:xfrm>
        </p:spPr>
        <p:txBody>
          <a:bodyPr/>
          <a:lstStyle/>
          <a:p>
            <a:r>
              <a:rPr lang="zh-TW" altLang="en-US" dirty="0"/>
              <a:t>五、可視化實驗設計流程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DCE8F104-45DC-A033-1E74-EDFAB343C20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398"/>
          <a:stretch/>
        </p:blipFill>
        <p:spPr>
          <a:xfrm>
            <a:off x="1134427" y="1886443"/>
            <a:ext cx="6875145" cy="689771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01F4A89D-905A-FC17-ABEC-11623F2A2BB3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l="333" t="1204" r="583" b="-1"/>
          <a:stretch/>
        </p:blipFill>
        <p:spPr>
          <a:xfrm>
            <a:off x="527683" y="2835038"/>
            <a:ext cx="8088631" cy="690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4032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3600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目錄</a:t>
            </a:r>
            <a:endParaRPr sz="3600" b="1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193" name="Google Shape;193;p30"/>
          <p:cNvSpPr txBox="1">
            <a:spLocks noGrp="1"/>
          </p:cNvSpPr>
          <p:nvPr>
            <p:ph type="title" idx="2"/>
          </p:nvPr>
        </p:nvSpPr>
        <p:spPr>
          <a:xfrm>
            <a:off x="810243" y="154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 panose="02020603050405020304" pitchFamily="18" charset="0"/>
                <a:ea typeface="微軟正黑體" panose="020B0604030504040204" pitchFamily="34" charset="-120"/>
              </a:rPr>
              <a:t>01</a:t>
            </a:r>
            <a:endParaRPr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194" name="Google Shape;194;p30"/>
          <p:cNvSpPr txBox="1">
            <a:spLocks noGrp="1"/>
          </p:cNvSpPr>
          <p:nvPr>
            <p:ph type="title" idx="3"/>
          </p:nvPr>
        </p:nvSpPr>
        <p:spPr>
          <a:xfrm>
            <a:off x="6943493" y="1542020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04</a:t>
            </a:r>
            <a:endParaRPr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195" name="Google Shape;195;p30"/>
          <p:cNvSpPr txBox="1">
            <a:spLocks noGrp="1"/>
          </p:cNvSpPr>
          <p:nvPr>
            <p:ph type="title" idx="4"/>
          </p:nvPr>
        </p:nvSpPr>
        <p:spPr>
          <a:xfrm>
            <a:off x="2855313" y="1536512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02</a:t>
            </a:r>
            <a:endParaRPr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196" name="Google Shape;196;p30"/>
          <p:cNvSpPr txBox="1">
            <a:spLocks noGrp="1"/>
          </p:cNvSpPr>
          <p:nvPr>
            <p:ph type="title" idx="5"/>
          </p:nvPr>
        </p:nvSpPr>
        <p:spPr>
          <a:xfrm>
            <a:off x="1932446" y="315345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 panose="02020603050405020304" pitchFamily="18" charset="0"/>
                <a:ea typeface="微軟正黑體" panose="020B0604030504040204" pitchFamily="34" charset="-120"/>
              </a:rPr>
              <a:t>05</a:t>
            </a:r>
            <a:endParaRPr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197" name="Google Shape;197;p30"/>
          <p:cNvSpPr txBox="1">
            <a:spLocks noGrp="1"/>
          </p:cNvSpPr>
          <p:nvPr>
            <p:ph type="title" idx="6"/>
          </p:nvPr>
        </p:nvSpPr>
        <p:spPr>
          <a:xfrm>
            <a:off x="4900383" y="1533395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03</a:t>
            </a:r>
            <a:endParaRPr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198" name="Google Shape;198;p30"/>
          <p:cNvSpPr txBox="1">
            <a:spLocks noGrp="1"/>
          </p:cNvSpPr>
          <p:nvPr>
            <p:ph type="title" idx="7"/>
          </p:nvPr>
        </p:nvSpPr>
        <p:spPr>
          <a:xfrm>
            <a:off x="4014688" y="3153453"/>
            <a:ext cx="734700" cy="4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06</a:t>
            </a:r>
            <a:endParaRPr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199" name="Google Shape;199;p30"/>
          <p:cNvSpPr txBox="1">
            <a:spLocks noGrp="1"/>
          </p:cNvSpPr>
          <p:nvPr>
            <p:ph type="subTitle" idx="1"/>
          </p:nvPr>
        </p:nvSpPr>
        <p:spPr>
          <a:xfrm>
            <a:off x="810243" y="2193912"/>
            <a:ext cx="1480507" cy="7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研究動機、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目的和問題</a:t>
            </a:r>
            <a:endParaRPr sz="20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00" name="Google Shape;200;p30"/>
          <p:cNvSpPr txBox="1">
            <a:spLocks noGrp="1"/>
          </p:cNvSpPr>
          <p:nvPr>
            <p:ph type="subTitle" idx="8"/>
          </p:nvPr>
        </p:nvSpPr>
        <p:spPr>
          <a:xfrm>
            <a:off x="2855314" y="2188404"/>
            <a:ext cx="1480508" cy="7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資料來源與</a:t>
            </a:r>
            <a:endParaRPr lang="en-US" altLang="zh-TW" sz="20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前處理流程</a:t>
            </a:r>
            <a:endParaRPr sz="20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01" name="Google Shape;201;p30"/>
          <p:cNvSpPr txBox="1">
            <a:spLocks noGrp="1"/>
          </p:cNvSpPr>
          <p:nvPr>
            <p:ph type="subTitle" idx="9"/>
          </p:nvPr>
        </p:nvSpPr>
        <p:spPr>
          <a:xfrm>
            <a:off x="4900383" y="2185287"/>
            <a:ext cx="1724474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模型方法介紹</a:t>
            </a:r>
            <a:endParaRPr sz="20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02" name="Google Shape;202;p30"/>
          <p:cNvSpPr txBox="1">
            <a:spLocks noGrp="1"/>
          </p:cNvSpPr>
          <p:nvPr>
            <p:ph type="subTitle" idx="13"/>
          </p:nvPr>
        </p:nvSpPr>
        <p:spPr>
          <a:xfrm>
            <a:off x="6943493" y="2117779"/>
            <a:ext cx="1480507" cy="75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實驗設計與</a:t>
            </a:r>
            <a:endParaRPr lang="en-US" altLang="zh-TW" sz="20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評估指標</a:t>
            </a:r>
            <a:endParaRPr sz="20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03" name="Google Shape;203;p30"/>
          <p:cNvSpPr txBox="1">
            <a:spLocks noGrp="1"/>
          </p:cNvSpPr>
          <p:nvPr>
            <p:ph type="subTitle" idx="14"/>
          </p:nvPr>
        </p:nvSpPr>
        <p:spPr>
          <a:xfrm>
            <a:off x="1932446" y="3729212"/>
            <a:ext cx="1717720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實驗結果分析</a:t>
            </a:r>
            <a:endParaRPr sz="20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04" name="Google Shape;204;p30"/>
          <p:cNvSpPr txBox="1">
            <a:spLocks noGrp="1"/>
          </p:cNvSpPr>
          <p:nvPr>
            <p:ph type="subTitle" idx="15"/>
          </p:nvPr>
        </p:nvSpPr>
        <p:spPr>
          <a:xfrm>
            <a:off x="4014688" y="3729212"/>
            <a:ext cx="1479148" cy="4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20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發現與貢獻</a:t>
            </a:r>
            <a:endParaRPr sz="20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" name="Google Shape;198;p30">
            <a:extLst>
              <a:ext uri="{FF2B5EF4-FFF2-40B4-BE49-F238E27FC236}">
                <a16:creationId xmlns:a16="http://schemas.microsoft.com/office/drawing/2014/main" id="{DA3A8D3B-E6AF-245F-2CB8-98D3CE4B07A3}"/>
              </a:ext>
            </a:extLst>
          </p:cNvPr>
          <p:cNvSpPr txBox="1">
            <a:spLocks/>
          </p:cNvSpPr>
          <p:nvPr/>
        </p:nvSpPr>
        <p:spPr>
          <a:xfrm>
            <a:off x="6096930" y="3153453"/>
            <a:ext cx="734700" cy="4476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0" i="0" u="none" strike="noStrike" cap="none">
                <a:solidFill>
                  <a:schemeClr val="dk2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Epilogue"/>
              <a:buNone/>
              <a:defRPr sz="30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9pPr>
          </a:lstStyle>
          <a:p>
            <a:r>
              <a:rPr lang="en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0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7</a:t>
            </a:r>
            <a:endParaRPr lang="en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3" name="Google Shape;204;p30">
            <a:extLst>
              <a:ext uri="{FF2B5EF4-FFF2-40B4-BE49-F238E27FC236}">
                <a16:creationId xmlns:a16="http://schemas.microsoft.com/office/drawing/2014/main" id="{4FF73C1C-F841-AA49-DC4B-971C4C83F672}"/>
              </a:ext>
            </a:extLst>
          </p:cNvPr>
          <p:cNvSpPr txBox="1">
            <a:spLocks/>
          </p:cNvSpPr>
          <p:nvPr/>
        </p:nvSpPr>
        <p:spPr>
          <a:xfrm>
            <a:off x="6096930" y="3729212"/>
            <a:ext cx="1233138" cy="75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 b="0" i="0" u="none" strike="noStrike" cap="none">
                <a:solidFill>
                  <a:schemeClr val="dk1"/>
                </a:solidFill>
                <a:latin typeface="Epilogue"/>
                <a:ea typeface="Epilogue"/>
                <a:cs typeface="Epilogue"/>
                <a:sym typeface="Epilogue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 b="0" i="0" u="none" strike="noStrike" cap="none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pPr marL="0" indent="0"/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結論與</a:t>
            </a:r>
            <a:endParaRPr lang="en-US" altLang="zh-TW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0" indent="0"/>
            <a:r>
              <a:rPr lang="zh-TW" alt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未來展望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1">
          <a:extLst>
            <a:ext uri="{FF2B5EF4-FFF2-40B4-BE49-F238E27FC236}">
              <a16:creationId xmlns:a16="http://schemas.microsoft.com/office/drawing/2014/main" id="{9C719E5C-2F74-7B5A-51E9-0A726DB51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8" name="Google Shape;338;p37">
            <a:extLst>
              <a:ext uri="{FF2B5EF4-FFF2-40B4-BE49-F238E27FC236}">
                <a16:creationId xmlns:a16="http://schemas.microsoft.com/office/drawing/2014/main" id="{AD69893E-D561-848F-3DC0-F0CBF7F9A025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 flipH="1">
            <a:off x="-2859875" y="3525075"/>
            <a:ext cx="6980600" cy="2535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37">
            <a:extLst>
              <a:ext uri="{FF2B5EF4-FFF2-40B4-BE49-F238E27FC236}">
                <a16:creationId xmlns:a16="http://schemas.microsoft.com/office/drawing/2014/main" id="{EE35454A-B1B0-BD98-7CED-B896EDABAB34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9052890" flipH="1">
            <a:off x="1159095" y="-1998751"/>
            <a:ext cx="3814401" cy="333835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標題 13">
            <a:extLst>
              <a:ext uri="{FF2B5EF4-FFF2-40B4-BE49-F238E27FC236}">
                <a16:creationId xmlns:a16="http://schemas.microsoft.com/office/drawing/2014/main" id="{BD2816D8-4496-C4A4-63E7-E18C39A666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114" y="1226901"/>
            <a:ext cx="7704000" cy="572700"/>
          </a:xfrm>
        </p:spPr>
        <p:txBody>
          <a:bodyPr/>
          <a:lstStyle/>
          <a:p>
            <a:r>
              <a:rPr lang="zh-TW" altLang="en-US" dirty="0"/>
              <a:t>六、加分項目</a:t>
            </a:r>
          </a:p>
        </p:txBody>
      </p:sp>
      <p:sp>
        <p:nvSpPr>
          <p:cNvPr id="15" name="文字版面配置區 14">
            <a:extLst>
              <a:ext uri="{FF2B5EF4-FFF2-40B4-BE49-F238E27FC236}">
                <a16:creationId xmlns:a16="http://schemas.microsoft.com/office/drawing/2014/main" id="{C7B62CBA-BCDA-A51F-902F-B71FCA257C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2114" y="1934024"/>
            <a:ext cx="4583520" cy="1591051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為什麼重要</a:t>
            </a:r>
            <a:r>
              <a:rPr lang="en-US" altLang="zh-TW" dirty="0"/>
              <a:t>?</a:t>
            </a:r>
          </a:p>
          <a:p>
            <a:pPr marL="609600" lvl="1" indent="0">
              <a:buNone/>
            </a:pPr>
            <a:r>
              <a:rPr lang="zh-TW" altLang="en-US" dirty="0"/>
              <a:t>不能用訓練資料評估準確度，否則結果會失真。</a:t>
            </a:r>
            <a:endParaRPr lang="en-US" altLang="zh-TW" dirty="0"/>
          </a:p>
          <a:p>
            <a:pPr>
              <a:buFont typeface="Wingdings" panose="05000000000000000000" pitchFamily="2" charset="2"/>
              <a:buChar char="Ø"/>
            </a:pPr>
            <a:r>
              <a:rPr lang="zh-TW" altLang="en-US" dirty="0"/>
              <a:t>建議作法</a:t>
            </a:r>
            <a:endParaRPr lang="en-US" altLang="zh-TW" dirty="0"/>
          </a:p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zh-TW" altLang="en-US" dirty="0"/>
              <a:t>用時間序列方式分割</a:t>
            </a:r>
            <a:r>
              <a:rPr lang="en-US" altLang="zh-TW" dirty="0"/>
              <a:t>(</a:t>
            </a:r>
            <a:r>
              <a:rPr lang="zh-TW" altLang="en-US" dirty="0"/>
              <a:t>不能隨機抽樣，因為時間序列有意義</a:t>
            </a:r>
            <a:r>
              <a:rPr lang="en-US" altLang="zh-TW" dirty="0"/>
              <a:t>)</a:t>
            </a:r>
          </a:p>
          <a:p>
            <a:pPr>
              <a:buSzPct val="80000"/>
              <a:buFont typeface="Wingdings" panose="05000000000000000000" pitchFamily="2" charset="2"/>
              <a:buChar char="l"/>
            </a:pPr>
            <a:r>
              <a:rPr lang="zh-TW" altLang="en-US" dirty="0"/>
              <a:t>例如：</a:t>
            </a:r>
            <a:endParaRPr lang="en-US" altLang="zh-TW" dirty="0"/>
          </a:p>
          <a:p>
            <a:pPr marL="838200" lvl="1" indent="-228600">
              <a:buSzPct val="80000"/>
              <a:buFont typeface="+mj-lt"/>
              <a:buAutoNum type="arabicPeriod"/>
            </a:pPr>
            <a:r>
              <a:rPr lang="zh-TW" altLang="en-US" dirty="0"/>
              <a:t>過去</a:t>
            </a:r>
            <a:r>
              <a:rPr lang="en-US" altLang="zh-TW" dirty="0"/>
              <a:t>80%</a:t>
            </a:r>
            <a:r>
              <a:rPr lang="zh-TW" altLang="en-US" dirty="0"/>
              <a:t>的資料訓練</a:t>
            </a:r>
            <a:r>
              <a:rPr lang="en-US" altLang="zh-TW" dirty="0"/>
              <a:t>(Train)</a:t>
            </a:r>
          </a:p>
          <a:p>
            <a:pPr marL="838200" lvl="1" indent="-228600">
              <a:buSzPct val="80000"/>
              <a:buFont typeface="+mj-lt"/>
              <a:buAutoNum type="arabicPeriod"/>
            </a:pPr>
            <a:r>
              <a:rPr lang="zh-TW" altLang="en-US" dirty="0"/>
              <a:t>最近</a:t>
            </a:r>
            <a:r>
              <a:rPr lang="en-US" altLang="zh-TW" dirty="0"/>
              <a:t>20%</a:t>
            </a:r>
            <a:r>
              <a:rPr lang="zh-TW" altLang="en-US" dirty="0"/>
              <a:t>的資料測試</a:t>
            </a:r>
            <a:r>
              <a:rPr lang="en-US" altLang="zh-TW" dirty="0"/>
              <a:t>(Test)</a:t>
            </a:r>
          </a:p>
        </p:txBody>
      </p:sp>
    </p:spTree>
    <p:extLst>
      <p:ext uri="{BB962C8B-B14F-4D97-AF65-F5344CB8AC3E}">
        <p14:creationId xmlns:p14="http://schemas.microsoft.com/office/powerpoint/2010/main" val="30627110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BFF8C5C6-8200-483A-FDDD-74CF7F5918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>
            <a:extLst>
              <a:ext uri="{FF2B5EF4-FFF2-40B4-BE49-F238E27FC236}">
                <a16:creationId xmlns:a16="http://schemas.microsoft.com/office/drawing/2014/main" id="{ADF716F7-BACD-2A94-1793-8F8E13B53F6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1818475"/>
            <a:ext cx="4930200" cy="1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/>
              <a:t>實驗結果分析</a:t>
            </a:r>
            <a:endParaRPr b="1" dirty="0"/>
          </a:p>
        </p:txBody>
      </p:sp>
      <p:sp>
        <p:nvSpPr>
          <p:cNvPr id="210" name="Google Shape;210;p31">
            <a:extLst>
              <a:ext uri="{FF2B5EF4-FFF2-40B4-BE49-F238E27FC236}">
                <a16:creationId xmlns:a16="http://schemas.microsoft.com/office/drawing/2014/main" id="{AD110A45-8724-CC3F-F25B-52182E01459C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835125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5</a:t>
            </a:r>
            <a:endParaRPr dirty="0"/>
          </a:p>
        </p:txBody>
      </p:sp>
      <p:pic>
        <p:nvPicPr>
          <p:cNvPr id="211" name="Google Shape;211;p31">
            <a:extLst>
              <a:ext uri="{FF2B5EF4-FFF2-40B4-BE49-F238E27FC236}">
                <a16:creationId xmlns:a16="http://schemas.microsoft.com/office/drawing/2014/main" id="{B4992C15-FD17-1F49-8269-F6CEB6A1AF9D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46437" y="3391425"/>
            <a:ext cx="6911774" cy="376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>
            <a:extLst>
              <a:ext uri="{FF2B5EF4-FFF2-40B4-BE49-F238E27FC236}">
                <a16:creationId xmlns:a16="http://schemas.microsoft.com/office/drawing/2014/main" id="{FBBE888B-E30C-B1FE-8A30-DB83DCE96F4B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-1132"/>
          <a:stretch/>
        </p:blipFill>
        <p:spPr>
          <a:xfrm>
            <a:off x="2104300" y="4140100"/>
            <a:ext cx="1211951" cy="14294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8143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>
          <a:extLst>
            <a:ext uri="{FF2B5EF4-FFF2-40B4-BE49-F238E27FC236}">
              <a16:creationId xmlns:a16="http://schemas.microsoft.com/office/drawing/2014/main" id="{139DB6FD-7CAF-67C1-3590-8D455C0AF1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76CB7787-61F9-B415-4739-3518454557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7623" y="252762"/>
            <a:ext cx="3875164" cy="2207942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BB7CC91E-5D05-52E7-7CD2-564924970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25" y="743414"/>
            <a:ext cx="5227389" cy="3917796"/>
          </a:xfrm>
          <a:prstGeom prst="rect">
            <a:avLst/>
          </a:prstGeom>
        </p:spPr>
      </p:pic>
      <p:sp>
        <p:nvSpPr>
          <p:cNvPr id="2" name="Google Shape;282;p35">
            <a:extLst>
              <a:ext uri="{FF2B5EF4-FFF2-40B4-BE49-F238E27FC236}">
                <a16:creationId xmlns:a16="http://schemas.microsoft.com/office/drawing/2014/main" id="{BE3AA9DA-6374-FD5E-B853-E452DB397860}"/>
              </a:ext>
            </a:extLst>
          </p:cNvPr>
          <p:cNvSpPr txBox="1">
            <a:spLocks/>
          </p:cNvSpPr>
          <p:nvPr/>
        </p:nvSpPr>
        <p:spPr>
          <a:xfrm>
            <a:off x="5142158" y="2571750"/>
            <a:ext cx="3875165" cy="174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None/>
              <a:defRPr sz="1200" b="0" i="0" u="none" strike="noStrike" cap="none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392400" indent="-1800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1400" dirty="0"/>
              <a:t>Prophet </a:t>
            </a:r>
            <a:r>
              <a:rPr lang="zh-TW" altLang="en-US" sz="1400" dirty="0"/>
              <a:t>模型預測曲線平滑、穩定，貼近實際走勢</a:t>
            </a:r>
            <a:endParaRPr lang="en-US" altLang="zh-TW" sz="1400" dirty="0"/>
          </a:p>
          <a:p>
            <a:pPr marL="392400" indent="-1800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預測範圍涵蓋實際股價，表示模型穩定性良好</a:t>
            </a:r>
            <a:endParaRPr lang="en-US" altLang="zh-TW" sz="1400" dirty="0"/>
          </a:p>
          <a:p>
            <a:pPr marL="392400" indent="-1800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模型適合觀察短期趨勢，能作為投資參考依據</a:t>
            </a:r>
            <a:endParaRPr lang="en-US" altLang="zh-TW" sz="1400" dirty="0"/>
          </a:p>
        </p:txBody>
      </p:sp>
      <p:sp>
        <p:nvSpPr>
          <p:cNvPr id="3" name="Google Shape;287;p35">
            <a:extLst>
              <a:ext uri="{FF2B5EF4-FFF2-40B4-BE49-F238E27FC236}">
                <a16:creationId xmlns:a16="http://schemas.microsoft.com/office/drawing/2014/main" id="{DC62149E-4006-9D35-A265-658D201E1869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610954" y="124446"/>
            <a:ext cx="2024329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dirty="0"/>
              <a:t>📈 模型效果分析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386058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>
          <a:extLst>
            <a:ext uri="{FF2B5EF4-FFF2-40B4-BE49-F238E27FC236}">
              <a16:creationId xmlns:a16="http://schemas.microsoft.com/office/drawing/2014/main" id="{44674544-8548-F5B0-0BFA-D53711E91C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>
            <a:extLst>
              <a:ext uri="{FF2B5EF4-FFF2-40B4-BE49-F238E27FC236}">
                <a16:creationId xmlns:a16="http://schemas.microsoft.com/office/drawing/2014/main" id="{1392AD46-FD7C-6797-B6CD-9CA8AA5F78BD}"/>
              </a:ext>
            </a:extLst>
          </p:cNvPr>
          <p:cNvSpPr txBox="1">
            <a:spLocks noGrp="1"/>
          </p:cNvSpPr>
          <p:nvPr>
            <p:ph type="subTitle" idx="2"/>
          </p:nvPr>
        </p:nvSpPr>
        <p:spPr>
          <a:xfrm>
            <a:off x="1514325" y="1878052"/>
            <a:ext cx="5518378" cy="135580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92400" lvl="0" indent="-1800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模型對大方向預測表現良好，但無法捕捉突然波動（如重大利多／利空）</a:t>
            </a:r>
            <a:endParaRPr lang="en-US" altLang="zh-TW" sz="1400" dirty="0"/>
          </a:p>
          <a:p>
            <a:pPr marL="392400" lvl="0" indent="-1800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若加入更多技術指標或市場情緒資料，有可能提升預測準確率</a:t>
            </a:r>
            <a:endParaRPr lang="en-US" altLang="zh-TW" sz="1400" dirty="0"/>
          </a:p>
          <a:p>
            <a:pPr marL="392400" lvl="0" indent="-1800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1400" dirty="0"/>
              <a:t>Prophet </a:t>
            </a:r>
            <a:r>
              <a:rPr lang="zh-TW" altLang="en-US" sz="1400" dirty="0"/>
              <a:t>適合初學者操作，也有利於實務應用推廣</a:t>
            </a:r>
            <a:endParaRPr lang="en-US" altLang="zh-TW" sz="1050" dirty="0"/>
          </a:p>
        </p:txBody>
      </p:sp>
      <p:sp>
        <p:nvSpPr>
          <p:cNvPr id="287" name="Google Shape;287;p35">
            <a:extLst>
              <a:ext uri="{FF2B5EF4-FFF2-40B4-BE49-F238E27FC236}">
                <a16:creationId xmlns:a16="http://schemas.microsoft.com/office/drawing/2014/main" id="{252A1AE7-CD1C-62BE-0DC8-F1F5BC89AD34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514325" y="1306475"/>
            <a:ext cx="5518378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Wingdings" panose="05000000000000000000" pitchFamily="2" charset="2"/>
              <a:buChar char="Ø"/>
            </a:pPr>
            <a:r>
              <a:rPr lang="zh-TW" altLang="en-US" sz="1800" dirty="0"/>
              <a:t>小組觀察與反思</a:t>
            </a: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09470642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B51A190F-C7DB-E1D2-8991-577D60D7A5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>
            <a:extLst>
              <a:ext uri="{FF2B5EF4-FFF2-40B4-BE49-F238E27FC236}">
                <a16:creationId xmlns:a16="http://schemas.microsoft.com/office/drawing/2014/main" id="{2D9FA153-3461-98BC-608E-A8C1DBDD85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1818475"/>
            <a:ext cx="4930200" cy="1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/>
              <a:t>發現與貢獻</a:t>
            </a:r>
            <a:endParaRPr b="1" dirty="0"/>
          </a:p>
        </p:txBody>
      </p:sp>
      <p:sp>
        <p:nvSpPr>
          <p:cNvPr id="210" name="Google Shape;210;p31">
            <a:extLst>
              <a:ext uri="{FF2B5EF4-FFF2-40B4-BE49-F238E27FC236}">
                <a16:creationId xmlns:a16="http://schemas.microsoft.com/office/drawing/2014/main" id="{561F84CE-28BF-F8EF-8E7A-5416C1613FA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835125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6</a:t>
            </a:r>
            <a:endParaRPr dirty="0"/>
          </a:p>
        </p:txBody>
      </p:sp>
      <p:pic>
        <p:nvPicPr>
          <p:cNvPr id="211" name="Google Shape;211;p31">
            <a:extLst>
              <a:ext uri="{FF2B5EF4-FFF2-40B4-BE49-F238E27FC236}">
                <a16:creationId xmlns:a16="http://schemas.microsoft.com/office/drawing/2014/main" id="{5DFC93F7-D364-34B7-A03A-574905EF6E1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46437" y="3391425"/>
            <a:ext cx="6911774" cy="376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>
            <a:extLst>
              <a:ext uri="{FF2B5EF4-FFF2-40B4-BE49-F238E27FC236}">
                <a16:creationId xmlns:a16="http://schemas.microsoft.com/office/drawing/2014/main" id="{B6203383-C022-D4D4-701C-C6F58F7AB10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-1132"/>
          <a:stretch/>
        </p:blipFill>
        <p:spPr>
          <a:xfrm>
            <a:off x="2104300" y="4140100"/>
            <a:ext cx="1211951" cy="14294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659772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字方塊 7">
            <a:extLst>
              <a:ext uri="{FF2B5EF4-FFF2-40B4-BE49-F238E27FC236}">
                <a16:creationId xmlns:a16="http://schemas.microsoft.com/office/drawing/2014/main" id="{7164075A-816A-1E64-270F-C7D721B4862B}"/>
              </a:ext>
            </a:extLst>
          </p:cNvPr>
          <p:cNvSpPr txBox="1"/>
          <p:nvPr/>
        </p:nvSpPr>
        <p:spPr>
          <a:xfrm>
            <a:off x="1263805" y="1166696"/>
            <a:ext cx="6504878" cy="26468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800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1600" dirty="0"/>
              <a:t>研究發現</a:t>
            </a:r>
            <a:endParaRPr lang="en-US" altLang="zh-TW" sz="1600" dirty="0"/>
          </a:p>
          <a:p>
            <a:pPr marL="392400" indent="-180000">
              <a:spcAft>
                <a:spcPts val="600"/>
              </a:spcAft>
              <a:buFont typeface="+mj-lt"/>
              <a:buAutoNum type="arabicPeriod"/>
            </a:pPr>
            <a:r>
              <a:rPr lang="en-US" altLang="zh-TW" dirty="0"/>
              <a:t>Prophet </a:t>
            </a:r>
            <a:r>
              <a:rPr lang="zh-TW" altLang="en-US" dirty="0"/>
              <a:t>模型能有效預測短期股價趨勢，結果視覺化清晰</a:t>
            </a:r>
            <a:endParaRPr lang="en-US" altLang="zh-TW" dirty="0"/>
          </a:p>
          <a:p>
            <a:pPr marL="392400" indent="-180000">
              <a:spcAft>
                <a:spcPts val="600"/>
              </a:spcAft>
              <a:buFont typeface="+mj-lt"/>
              <a:buAutoNum type="arabicPeriod"/>
            </a:pPr>
            <a:r>
              <a:rPr lang="zh-TW" altLang="en-US" dirty="0"/>
              <a:t>預測區間具參考價值，可協助評估風險</a:t>
            </a:r>
            <a:endParaRPr lang="en-US" altLang="zh-TW" dirty="0"/>
          </a:p>
          <a:p>
            <a:pPr marL="392400" indent="-180000">
              <a:spcAft>
                <a:spcPts val="2400"/>
              </a:spcAft>
              <a:buFont typeface="+mj-lt"/>
              <a:buAutoNum type="arabicPeriod"/>
            </a:pPr>
            <a:r>
              <a:rPr lang="zh-TW" altLang="en-US" dirty="0"/>
              <a:t>模型訓練快速，不需複雜參數調整</a:t>
            </a:r>
            <a:endParaRPr lang="en-US" altLang="zh-TW" dirty="0"/>
          </a:p>
          <a:p>
            <a:pPr marL="285750" indent="-1800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1600" dirty="0"/>
              <a:t>研究貢獻</a:t>
            </a:r>
            <a:endParaRPr lang="en-US" altLang="zh-TW" sz="1600" dirty="0"/>
          </a:p>
          <a:p>
            <a:pPr marL="392400" indent="-180000">
              <a:spcAft>
                <a:spcPts val="600"/>
              </a:spcAft>
              <a:buFont typeface="+mj-lt"/>
              <a:buAutoNum type="arabicPeriod"/>
            </a:pPr>
            <a:r>
              <a:rPr lang="zh-TW" altLang="en-US" dirty="0"/>
              <a:t>將 </a:t>
            </a:r>
            <a:r>
              <a:rPr lang="en-US" altLang="zh-TW" dirty="0"/>
              <a:t>Prophet </a:t>
            </a:r>
            <a:r>
              <a:rPr lang="zh-TW" altLang="en-US" dirty="0"/>
              <a:t>模型應用於台股，具備實務應用潛力</a:t>
            </a:r>
            <a:endParaRPr lang="en-US" altLang="zh-TW" dirty="0"/>
          </a:p>
          <a:p>
            <a:pPr marL="392400" indent="-180000">
              <a:spcAft>
                <a:spcPts val="600"/>
              </a:spcAft>
              <a:buFont typeface="+mj-lt"/>
              <a:buAutoNum type="arabicPeriod"/>
            </a:pPr>
            <a:r>
              <a:rPr lang="zh-TW" altLang="en-US" dirty="0"/>
              <a:t>建立預測流程範本，未來可延伸至其他股票或基金</a:t>
            </a:r>
            <a:endParaRPr lang="en-US" altLang="zh-TW" dirty="0"/>
          </a:p>
          <a:p>
            <a:pPr marL="392400" indent="-180000">
              <a:spcAft>
                <a:spcPts val="600"/>
              </a:spcAft>
              <a:buFont typeface="+mj-lt"/>
              <a:buAutoNum type="arabicPeriod"/>
            </a:pPr>
            <a:r>
              <a:rPr lang="zh-TW" altLang="en-US" dirty="0"/>
              <a:t>提供「非程式背景者」也能快速理解與使用的資料科學預測方法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DA04EF3F-F0CA-51DC-9827-FB66294997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>
            <a:extLst>
              <a:ext uri="{FF2B5EF4-FFF2-40B4-BE49-F238E27FC236}">
                <a16:creationId xmlns:a16="http://schemas.microsoft.com/office/drawing/2014/main" id="{98AACE7F-340D-F3AC-4665-2CF3CCC68D6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1818475"/>
            <a:ext cx="4930200" cy="1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/>
              <a:t>結論與</a:t>
            </a:r>
            <a:br>
              <a:rPr lang="en-US" altLang="zh-TW" b="1" dirty="0"/>
            </a:br>
            <a:r>
              <a:rPr lang="zh-TW" altLang="en-US" b="1" dirty="0"/>
              <a:t>未來展望</a:t>
            </a:r>
            <a:endParaRPr b="1" dirty="0"/>
          </a:p>
        </p:txBody>
      </p:sp>
      <p:sp>
        <p:nvSpPr>
          <p:cNvPr id="210" name="Google Shape;210;p31">
            <a:extLst>
              <a:ext uri="{FF2B5EF4-FFF2-40B4-BE49-F238E27FC236}">
                <a16:creationId xmlns:a16="http://schemas.microsoft.com/office/drawing/2014/main" id="{0CFCF8F7-93B7-0097-C6BF-A6584630BF2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835125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</a:t>
            </a:r>
            <a:r>
              <a:rPr lang="en-US" altLang="zh-TW" dirty="0"/>
              <a:t>7</a:t>
            </a:r>
            <a:endParaRPr dirty="0"/>
          </a:p>
        </p:txBody>
      </p:sp>
      <p:pic>
        <p:nvPicPr>
          <p:cNvPr id="211" name="Google Shape;211;p31">
            <a:extLst>
              <a:ext uri="{FF2B5EF4-FFF2-40B4-BE49-F238E27FC236}">
                <a16:creationId xmlns:a16="http://schemas.microsoft.com/office/drawing/2014/main" id="{89EC93EC-2C71-DCF9-1CC5-1C031E2F841F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46437" y="3391425"/>
            <a:ext cx="6911774" cy="376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>
            <a:extLst>
              <a:ext uri="{FF2B5EF4-FFF2-40B4-BE49-F238E27FC236}">
                <a16:creationId xmlns:a16="http://schemas.microsoft.com/office/drawing/2014/main" id="{363A6CE0-5505-6B38-9748-3A3BBAF38921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-1132"/>
          <a:stretch/>
        </p:blipFill>
        <p:spPr>
          <a:xfrm>
            <a:off x="2104300" y="4140100"/>
            <a:ext cx="1211951" cy="14294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476540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字方塊 5">
            <a:extLst>
              <a:ext uri="{FF2B5EF4-FFF2-40B4-BE49-F238E27FC236}">
                <a16:creationId xmlns:a16="http://schemas.microsoft.com/office/drawing/2014/main" id="{CFBA6A0B-5120-AC3E-918E-F1FB2888CC7B}"/>
              </a:ext>
            </a:extLst>
          </p:cNvPr>
          <p:cNvSpPr txBox="1"/>
          <p:nvPr/>
        </p:nvSpPr>
        <p:spPr>
          <a:xfrm>
            <a:off x="1263805" y="1166696"/>
            <a:ext cx="650487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1800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1600" dirty="0"/>
              <a:t>研究結論</a:t>
            </a:r>
            <a:endParaRPr lang="en-US" altLang="zh-TW" sz="1600" dirty="0"/>
          </a:p>
          <a:p>
            <a:pPr marL="392400" indent="-180000">
              <a:spcAft>
                <a:spcPts val="600"/>
              </a:spcAft>
              <a:buFont typeface="+mj-lt"/>
              <a:buAutoNum type="arabicPeriod"/>
            </a:pPr>
            <a:r>
              <a:rPr lang="zh-TW" altLang="en-US" dirty="0"/>
              <a:t>本研究透過 </a:t>
            </a:r>
            <a:r>
              <a:rPr lang="en-US" altLang="zh-TW" dirty="0"/>
              <a:t>Prophet </a:t>
            </a:r>
            <a:r>
              <a:rPr lang="zh-TW" altLang="en-US" dirty="0"/>
              <a:t>模型，模型合理預測台積電未來 </a:t>
            </a:r>
            <a:r>
              <a:rPr lang="en-US" altLang="zh-TW" dirty="0"/>
              <a:t>30 </a:t>
            </a:r>
            <a:r>
              <a:rPr lang="zh-TW" altLang="en-US" dirty="0"/>
              <a:t>天的股價趨勢，預測結果具備參考價值</a:t>
            </a:r>
            <a:endParaRPr lang="en-US" altLang="zh-TW" dirty="0"/>
          </a:p>
          <a:p>
            <a:pPr marL="392400" indent="-180000">
              <a:spcAft>
                <a:spcPts val="600"/>
              </a:spcAft>
              <a:buFont typeface="+mj-lt"/>
              <a:buAutoNum type="arabicPeriod"/>
            </a:pPr>
            <a:r>
              <a:rPr lang="zh-TW" altLang="en-US" dirty="0"/>
              <a:t>模型結果合理，能捕捉短期趨勢變化，具有實務參考價值</a:t>
            </a:r>
            <a:endParaRPr lang="en-US" altLang="zh-TW" dirty="0"/>
          </a:p>
          <a:p>
            <a:pPr marL="392400" indent="-180000">
              <a:spcAft>
                <a:spcPts val="2400"/>
              </a:spcAft>
              <a:buFont typeface="+mj-lt"/>
              <a:buAutoNum type="arabicPeriod"/>
            </a:pPr>
            <a:r>
              <a:rPr lang="zh-TW" altLang="en-US" dirty="0"/>
              <a:t>預測區間適中，提供風險評估的依據</a:t>
            </a:r>
            <a:endParaRPr lang="en-US" altLang="zh-TW" dirty="0"/>
          </a:p>
          <a:p>
            <a:pPr marL="285750" indent="-18000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zh-TW" altLang="en-US" sz="1600" dirty="0"/>
              <a:t>未來展望</a:t>
            </a:r>
            <a:endParaRPr lang="en-US" altLang="zh-TW" sz="1600" dirty="0"/>
          </a:p>
          <a:p>
            <a:pPr marL="432000" indent="-180000">
              <a:spcAft>
                <a:spcPts val="600"/>
              </a:spcAft>
              <a:buFont typeface="+mj-lt"/>
              <a:buAutoNum type="arabicPeriod"/>
            </a:pPr>
            <a:r>
              <a:rPr lang="zh-TW" altLang="en-US" dirty="0"/>
              <a:t>可以加入其他資料來源（如：新聞情緒、成交量、技術指標）</a:t>
            </a:r>
            <a:endParaRPr lang="en-US" altLang="zh-TW" dirty="0"/>
          </a:p>
          <a:p>
            <a:pPr marL="432000" indent="-180000">
              <a:spcAft>
                <a:spcPts val="600"/>
              </a:spcAft>
              <a:buFont typeface="+mj-lt"/>
              <a:buAutoNum type="arabicPeriod"/>
            </a:pPr>
            <a:r>
              <a:rPr lang="zh-TW" altLang="en-US" dirty="0"/>
              <a:t>比較不同模型（如 </a:t>
            </a:r>
            <a:r>
              <a:rPr lang="en-US" altLang="zh-TW" dirty="0"/>
              <a:t>LSTM</a:t>
            </a:r>
            <a:r>
              <a:rPr lang="zh-TW" altLang="en-US" dirty="0"/>
              <a:t>、</a:t>
            </a:r>
            <a:r>
              <a:rPr lang="en-US" altLang="zh-TW" dirty="0" err="1"/>
              <a:t>XGBoost</a:t>
            </a:r>
            <a:r>
              <a:rPr lang="zh-TW" altLang="en-US" dirty="0"/>
              <a:t>）提升預測精準度</a:t>
            </a:r>
            <a:endParaRPr lang="en-US" altLang="zh-TW" dirty="0"/>
          </a:p>
          <a:p>
            <a:pPr marL="432000" indent="-180000">
              <a:spcAft>
                <a:spcPts val="600"/>
              </a:spcAft>
              <a:buFont typeface="+mj-lt"/>
              <a:buAutoNum type="arabicPeriod"/>
            </a:pPr>
            <a:r>
              <a:rPr lang="zh-TW" altLang="en-US" dirty="0"/>
              <a:t>結合前端工具，開發成投資人可用的股價趨勢小工具</a:t>
            </a:r>
            <a:endParaRPr lang="zh-TW" altLang="en-US" sz="1200" dirty="0"/>
          </a:p>
        </p:txBody>
      </p:sp>
    </p:spTree>
    <p:extLst>
      <p:ext uri="{BB962C8B-B14F-4D97-AF65-F5344CB8AC3E}">
        <p14:creationId xmlns:p14="http://schemas.microsoft.com/office/powerpoint/2010/main" val="62076878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p47"/>
          <p:cNvSpPr txBox="1">
            <a:spLocks noGrp="1"/>
          </p:cNvSpPr>
          <p:nvPr>
            <p:ph type="ctrTitle"/>
          </p:nvPr>
        </p:nvSpPr>
        <p:spPr>
          <a:xfrm>
            <a:off x="1187540" y="2072850"/>
            <a:ext cx="3012600" cy="99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Thanks</a:t>
            </a:r>
            <a:endParaRPr dirty="0"/>
          </a:p>
        </p:txBody>
      </p:sp>
      <p:pic>
        <p:nvPicPr>
          <p:cNvPr id="491" name="Google Shape;491;p47"/>
          <p:cNvPicPr preferRelativeResize="0"/>
          <p:nvPr/>
        </p:nvPicPr>
        <p:blipFill rotWithShape="1">
          <a:blip r:embed="rId3">
            <a:alphaModFix/>
          </a:blip>
          <a:srcRect r="4021"/>
          <a:stretch/>
        </p:blipFill>
        <p:spPr>
          <a:xfrm rot="-5400000">
            <a:off x="5170700" y="-564712"/>
            <a:ext cx="6920125" cy="3926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2" name="Google Shape;492;p47"/>
          <p:cNvPicPr preferRelativeResize="0"/>
          <p:nvPr/>
        </p:nvPicPr>
        <p:blipFill rotWithShape="1">
          <a:blip r:embed="rId4">
            <a:alphaModFix/>
          </a:blip>
          <a:srcRect t="-120" b="-120"/>
          <a:stretch/>
        </p:blipFill>
        <p:spPr>
          <a:xfrm rot="6357669">
            <a:off x="6626592" y="242491"/>
            <a:ext cx="1053994" cy="1232092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6D18BE7A-7367-93FC-5A28-5500377FDD3C}"/>
              </a:ext>
            </a:extLst>
          </p:cNvPr>
          <p:cNvSpPr txBox="1"/>
          <p:nvPr/>
        </p:nvSpPr>
        <p:spPr>
          <a:xfrm>
            <a:off x="609600" y="3429000"/>
            <a:ext cx="4396740" cy="67056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TW" alt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xfrm>
            <a:off x="715100" y="1818475"/>
            <a:ext cx="4930200" cy="1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研究動機、目的和問題</a:t>
            </a:r>
            <a:endParaRPr b="1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10" name="Google Shape;210;p31"/>
          <p:cNvSpPr txBox="1">
            <a:spLocks noGrp="1"/>
          </p:cNvSpPr>
          <p:nvPr>
            <p:ph type="title" idx="2"/>
          </p:nvPr>
        </p:nvSpPr>
        <p:spPr>
          <a:xfrm>
            <a:off x="715100" y="835125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Times New Roman" panose="02020603050405020304" pitchFamily="18" charset="0"/>
                <a:ea typeface="微軟正黑體" panose="020B0604030504040204" pitchFamily="34" charset="-120"/>
              </a:rPr>
              <a:t>01</a:t>
            </a:r>
            <a:endParaRPr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211" name="Google Shape;211;p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46437" y="3391425"/>
            <a:ext cx="6911774" cy="376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/>
          <p:cNvPicPr preferRelativeResize="0"/>
          <p:nvPr/>
        </p:nvPicPr>
        <p:blipFill rotWithShape="1">
          <a:blip r:embed="rId4">
            <a:alphaModFix/>
          </a:blip>
          <a:srcRect b="-1132"/>
          <a:stretch/>
        </p:blipFill>
        <p:spPr>
          <a:xfrm>
            <a:off x="2104300" y="4140100"/>
            <a:ext cx="1211951" cy="1429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2"/>
          <p:cNvSpPr txBox="1">
            <a:spLocks noGrp="1"/>
          </p:cNvSpPr>
          <p:nvPr>
            <p:ph type="body" idx="1"/>
          </p:nvPr>
        </p:nvSpPr>
        <p:spPr>
          <a:xfrm>
            <a:off x="756300" y="904650"/>
            <a:ext cx="3735900" cy="18608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5750" indent="0">
              <a:lnSpc>
                <a:spcPct val="150000"/>
              </a:lnSpc>
              <a:buSzPct val="80000"/>
              <a:buNone/>
            </a:pPr>
            <a:r>
              <a:rPr lang="zh-TW" altLang="en-US" sz="1800" b="1" dirty="0">
                <a:solidFill>
                  <a:schemeClr val="dk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研究動機</a:t>
            </a:r>
            <a:endParaRPr lang="en-US" altLang="zh-TW" sz="1800" b="1" dirty="0">
              <a:solidFill>
                <a:schemeClr val="dk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392400" indent="-180000">
              <a:lnSpc>
                <a:spcPct val="150000"/>
              </a:lnSpc>
              <a:buSzPct val="80000"/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dk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金融市場變動快速，傳統分析方法存在侷限</a:t>
            </a:r>
            <a:endParaRPr lang="en-US" altLang="zh-TW" dirty="0">
              <a:solidFill>
                <a:schemeClr val="dk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392400" indent="-180000">
              <a:lnSpc>
                <a:spcPct val="150000"/>
              </a:lnSpc>
              <a:buSzPct val="80000"/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dk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數據與</a:t>
            </a:r>
            <a:r>
              <a:rPr lang="en-US" altLang="zh-TW" dirty="0">
                <a:solidFill>
                  <a:schemeClr val="dk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AI</a:t>
            </a:r>
            <a:r>
              <a:rPr lang="zh-TW" altLang="en-US" dirty="0">
                <a:solidFill>
                  <a:schemeClr val="dk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技術興起，使預測報酬率變得更有可能</a:t>
            </a:r>
            <a:endParaRPr lang="en-US" altLang="zh-TW" dirty="0">
              <a:solidFill>
                <a:schemeClr val="dk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219" name="Google Shape;219;p32"/>
          <p:cNvPicPr preferRelativeResize="0">
            <a:picLocks noGrp="1"/>
          </p:cNvPicPr>
          <p:nvPr>
            <p:ph type="pic" idx="2"/>
          </p:nvPr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2480" r="12480"/>
          <a:stretch/>
        </p:blipFill>
        <p:spPr>
          <a:xfrm>
            <a:off x="5053500" y="904650"/>
            <a:ext cx="3334200" cy="3334200"/>
          </a:xfrm>
          <a:prstGeom prst="ellipse">
            <a:avLst/>
          </a:prstGeom>
        </p:spPr>
      </p:pic>
      <p:sp>
        <p:nvSpPr>
          <p:cNvPr id="2" name="Google Shape;218;p32">
            <a:extLst>
              <a:ext uri="{FF2B5EF4-FFF2-40B4-BE49-F238E27FC236}">
                <a16:creationId xmlns:a16="http://schemas.microsoft.com/office/drawing/2014/main" id="{5BE7E772-92B3-2CC3-BB06-F1497CB20D8D}"/>
              </a:ext>
            </a:extLst>
          </p:cNvPr>
          <p:cNvSpPr txBox="1">
            <a:spLocks/>
          </p:cNvSpPr>
          <p:nvPr/>
        </p:nvSpPr>
        <p:spPr>
          <a:xfrm>
            <a:off x="756300" y="2765502"/>
            <a:ext cx="3735900" cy="1860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Inter"/>
              <a:buChar char="●"/>
              <a:defRPr sz="1400" b="0" i="0" u="none" strike="noStrike" cap="none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 b="0" i="0" u="none" strike="noStrike" cap="none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 b="0" i="0" u="none" strike="noStrike" cap="none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 b="0" i="0" u="none" strike="noStrike" cap="none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 b="0" i="0" u="none" strike="noStrike" cap="none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 b="0" i="0" u="none" strike="noStrike" cap="none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●"/>
              <a:defRPr sz="1200" b="0" i="0" u="none" strike="noStrike" cap="none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○"/>
              <a:defRPr sz="1200" b="0" i="0" u="none" strike="noStrike" cap="none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Inter"/>
              <a:buChar char="■"/>
              <a:defRPr sz="1200" b="0" i="0" u="none" strike="noStrike" cap="none">
                <a:solidFill>
                  <a:srgbClr val="434343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>
            <a:pPr marL="105750" indent="0">
              <a:lnSpc>
                <a:spcPct val="150000"/>
              </a:lnSpc>
              <a:buSzPct val="80000"/>
              <a:buNone/>
            </a:pPr>
            <a:r>
              <a:rPr lang="zh-TW" altLang="en-US" sz="1800" b="1" dirty="0">
                <a:solidFill>
                  <a:schemeClr val="dk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研究目的</a:t>
            </a:r>
            <a:endParaRPr lang="en-US" altLang="zh-TW" sz="1800" b="1" dirty="0">
              <a:solidFill>
                <a:schemeClr val="dk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391500" indent="-180000">
              <a:lnSpc>
                <a:spcPct val="150000"/>
              </a:lnSpc>
              <a:buSzPct val="80000"/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dk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探討是否可透過資料科學技術有效預測報酬</a:t>
            </a:r>
            <a:endParaRPr lang="en-US" altLang="zh-TW" dirty="0">
              <a:solidFill>
                <a:schemeClr val="dk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391500" indent="-180000">
              <a:lnSpc>
                <a:spcPct val="150000"/>
              </a:lnSpc>
              <a:buSzPct val="80000"/>
              <a:buFont typeface="Wingdings" panose="05000000000000000000" pitchFamily="2" charset="2"/>
              <a:buChar char="l"/>
            </a:pPr>
            <a:r>
              <a:rPr lang="zh-TW" altLang="en-US" dirty="0">
                <a:solidFill>
                  <a:schemeClr val="dk1"/>
                </a:solidFill>
                <a:latin typeface="Times New Roman" panose="02020603050405020304" pitchFamily="18" charset="0"/>
                <a:ea typeface="微軟正黑體" panose="020B0604030504040204" pitchFamily="34" charset="-120"/>
              </a:rPr>
              <a:t>找出影響報酬的重要因素，提升投資決策品質</a:t>
            </a:r>
            <a:endParaRPr lang="en-US" altLang="zh-TW" dirty="0">
              <a:solidFill>
                <a:schemeClr val="dk1"/>
              </a:solidFill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3"/>
          <p:cNvSpPr txBox="1">
            <a:spLocks noGrp="1"/>
          </p:cNvSpPr>
          <p:nvPr>
            <p:ph type="subTitle" idx="2"/>
          </p:nvPr>
        </p:nvSpPr>
        <p:spPr>
          <a:xfrm>
            <a:off x="669128" y="1182866"/>
            <a:ext cx="3986692" cy="277776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044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</a:pPr>
            <a:r>
              <a:rPr lang="zh-TW" altLang="en-US" sz="1800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研究問題</a:t>
            </a:r>
            <a:endParaRPr lang="en-US" altLang="zh-TW" sz="1800" b="1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392400" lvl="0" indent="-180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我們能否透過技術指標準確預測短期報酬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?</a:t>
            </a:r>
          </a:p>
          <a:p>
            <a:pPr marL="392400" lvl="0" indent="-180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哪些指標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技術或情緒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)</a:t>
            </a: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對報酬影響最大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?</a:t>
            </a:r>
          </a:p>
          <a:p>
            <a:pPr marL="392400" lvl="0" indent="-180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LSTM</a:t>
            </a: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時間序列模型的預測能力優於傳統統計模型嗎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?</a:t>
            </a:r>
          </a:p>
          <a:p>
            <a:pPr marL="392400" lvl="0" indent="-1800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不同市場情境下，模型表現是否穩定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?</a:t>
            </a:r>
            <a:endParaRPr sz="14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10" name="Google Shape;219;p32">
            <a:extLst>
              <a:ext uri="{FF2B5EF4-FFF2-40B4-BE49-F238E27FC236}">
                <a16:creationId xmlns:a16="http://schemas.microsoft.com/office/drawing/2014/main" id="{10218731-5C7D-F79E-F680-CA5AFE8442C1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l="19922" r="19922"/>
          <a:stretch/>
        </p:blipFill>
        <p:spPr>
          <a:xfrm>
            <a:off x="5053500" y="904650"/>
            <a:ext cx="3334200" cy="33342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DB12A5A4-0194-FA04-5097-E23145E62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>
            <a:extLst>
              <a:ext uri="{FF2B5EF4-FFF2-40B4-BE49-F238E27FC236}">
                <a16:creationId xmlns:a16="http://schemas.microsoft.com/office/drawing/2014/main" id="{E1893C82-823A-60F7-8F48-21FFA374F6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1818475"/>
            <a:ext cx="4930200" cy="1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資料來源與</a:t>
            </a:r>
            <a:br>
              <a:rPr lang="en-US" altLang="zh-TW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</a:br>
            <a:r>
              <a:rPr lang="zh-TW" altLang="en-US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前處理流程</a:t>
            </a:r>
            <a:endParaRPr b="1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10" name="Google Shape;210;p31">
            <a:extLst>
              <a:ext uri="{FF2B5EF4-FFF2-40B4-BE49-F238E27FC236}">
                <a16:creationId xmlns:a16="http://schemas.microsoft.com/office/drawing/2014/main" id="{37FC5519-431F-B0FC-E3D6-5F3117427BDF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15100" y="835125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0</a:t>
            </a:r>
            <a:r>
              <a:rPr lang="en-US" altLang="zh-TW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2</a:t>
            </a:r>
            <a:endParaRPr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211" name="Google Shape;211;p31">
            <a:extLst>
              <a:ext uri="{FF2B5EF4-FFF2-40B4-BE49-F238E27FC236}">
                <a16:creationId xmlns:a16="http://schemas.microsoft.com/office/drawing/2014/main" id="{33AA3EC3-1A5D-886E-E136-2C03BB91010B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46437" y="3391425"/>
            <a:ext cx="6911774" cy="376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>
            <a:extLst>
              <a:ext uri="{FF2B5EF4-FFF2-40B4-BE49-F238E27FC236}">
                <a16:creationId xmlns:a16="http://schemas.microsoft.com/office/drawing/2014/main" id="{855D1860-066F-58AA-D3CB-B3052B9987A8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-1132"/>
          <a:stretch/>
        </p:blipFill>
        <p:spPr>
          <a:xfrm>
            <a:off x="2104300" y="4140100"/>
            <a:ext cx="1211951" cy="14294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58569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4"/>
          <p:cNvSpPr txBox="1">
            <a:spLocks noGrp="1"/>
          </p:cNvSpPr>
          <p:nvPr>
            <p:ph type="subTitle" idx="1"/>
          </p:nvPr>
        </p:nvSpPr>
        <p:spPr>
          <a:xfrm>
            <a:off x="1039668" y="883677"/>
            <a:ext cx="3153190" cy="168807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資料來源</a:t>
            </a:r>
            <a:endParaRPr lang="en-US" altLang="zh-TW" sz="1800" b="1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392400" lvl="0" indent="-180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l"/>
            </a:pPr>
            <a:r>
              <a:rPr 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Yahoo Finance</a:t>
            </a: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歷史股價</a:t>
            </a:r>
            <a:endParaRPr lang="en-US" altLang="zh-TW" sz="14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392400" lvl="0" indent="-180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技術指標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自行計算或使用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API)</a:t>
            </a:r>
          </a:p>
          <a:p>
            <a:pPr marL="392400" lvl="0" indent="-180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社群情緒資料：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PTT</a:t>
            </a: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、財經新聞</a:t>
            </a:r>
            <a:endParaRPr lang="en-US" altLang="zh-TW" sz="14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50" name="Google Shape;250;p34"/>
          <p:cNvSpPr txBox="1">
            <a:spLocks noGrp="1"/>
          </p:cNvSpPr>
          <p:nvPr>
            <p:ph type="subTitle" idx="3"/>
          </p:nvPr>
        </p:nvSpPr>
        <p:spPr>
          <a:xfrm>
            <a:off x="1039668" y="2638598"/>
            <a:ext cx="3652753" cy="129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1800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前處理流程</a:t>
            </a:r>
            <a:endParaRPr lang="en-US" altLang="zh-TW" sz="1800" b="1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392400" lvl="0" indent="-180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缺值處理、標準化、滑動視窗生成</a:t>
            </a:r>
            <a:endParaRPr lang="en-US" altLang="zh-TW" sz="14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  <a:p>
            <a:pPr marL="392400" lvl="0" indent="-1800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ct val="80000"/>
              <a:buFont typeface="Wingdings" panose="05000000000000000000" pitchFamily="2" charset="2"/>
              <a:buChar char="l"/>
            </a:pP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技術指標的導入：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MA</a:t>
            </a: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MACD</a:t>
            </a:r>
            <a:r>
              <a:rPr lang="zh-TW" altLang="en-US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、</a:t>
            </a:r>
            <a:r>
              <a:rPr lang="en-US" altLang="zh-TW" sz="1400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RSI…</a:t>
            </a:r>
            <a:endParaRPr sz="1400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>
          <a:extLst>
            <a:ext uri="{FF2B5EF4-FFF2-40B4-BE49-F238E27FC236}">
              <a16:creationId xmlns:a16="http://schemas.microsoft.com/office/drawing/2014/main" id="{B4909EA1-AD6E-7EB9-502D-E340E20628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>
            <a:extLst>
              <a:ext uri="{FF2B5EF4-FFF2-40B4-BE49-F238E27FC236}">
                <a16:creationId xmlns:a16="http://schemas.microsoft.com/office/drawing/2014/main" id="{2539104B-A735-193B-3BFE-D54719987A1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15100" y="1818475"/>
            <a:ext cx="4930200" cy="171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b="1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模型方法介紹</a:t>
            </a:r>
            <a:endParaRPr b="1"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sp>
        <p:nvSpPr>
          <p:cNvPr id="210" name="Google Shape;210;p31">
            <a:extLst>
              <a:ext uri="{FF2B5EF4-FFF2-40B4-BE49-F238E27FC236}">
                <a16:creationId xmlns:a16="http://schemas.microsoft.com/office/drawing/2014/main" id="{BA1CC9BA-5297-2A73-D137-8E32FC58633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22720" y="835125"/>
            <a:ext cx="1117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0</a:t>
            </a:r>
            <a:r>
              <a:rPr lang="en-US" dirty="0">
                <a:latin typeface="Times New Roman" panose="02020603050405020304" pitchFamily="18" charset="0"/>
                <a:ea typeface="微軟正黑體" panose="020B0604030504040204" pitchFamily="34" charset="-120"/>
              </a:rPr>
              <a:t>3</a:t>
            </a:r>
            <a:endParaRPr dirty="0">
              <a:latin typeface="Times New Roman" panose="02020603050405020304" pitchFamily="18" charset="0"/>
              <a:ea typeface="微軟正黑體" panose="020B0604030504040204" pitchFamily="34" charset="-120"/>
            </a:endParaRPr>
          </a:p>
        </p:txBody>
      </p:sp>
      <p:pic>
        <p:nvPicPr>
          <p:cNvPr id="211" name="Google Shape;211;p31">
            <a:extLst>
              <a:ext uri="{FF2B5EF4-FFF2-40B4-BE49-F238E27FC236}">
                <a16:creationId xmlns:a16="http://schemas.microsoft.com/office/drawing/2014/main" id="{BEDBBE0B-4F5F-FA8C-A8BA-07C329B1A542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246437" y="3391425"/>
            <a:ext cx="6911774" cy="376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1">
            <a:extLst>
              <a:ext uri="{FF2B5EF4-FFF2-40B4-BE49-F238E27FC236}">
                <a16:creationId xmlns:a16="http://schemas.microsoft.com/office/drawing/2014/main" id="{30526CF7-1967-AC56-2B95-5EDE38FBF1C5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-1132"/>
          <a:stretch/>
        </p:blipFill>
        <p:spPr>
          <a:xfrm>
            <a:off x="2104300" y="4140100"/>
            <a:ext cx="1211951" cy="142945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077320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5"/>
          <p:cNvSpPr txBox="1">
            <a:spLocks noGrp="1"/>
          </p:cNvSpPr>
          <p:nvPr>
            <p:ph type="subTitle" idx="2"/>
          </p:nvPr>
        </p:nvSpPr>
        <p:spPr>
          <a:xfrm>
            <a:off x="1990108" y="2049036"/>
            <a:ext cx="5369697" cy="193566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92400" lvl="0" indent="-180000" algn="l" rtl="0"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用途：基礎時間序列預測</a:t>
            </a:r>
            <a:r>
              <a:rPr lang="en-US" altLang="zh-TW" sz="1400" dirty="0"/>
              <a:t>(</a:t>
            </a:r>
            <a:r>
              <a:rPr lang="zh-TW" altLang="en-US" sz="1400" dirty="0"/>
              <a:t>常用於股價、基金淨值趨勢預測</a:t>
            </a:r>
            <a:r>
              <a:rPr lang="en-US" altLang="zh-TW" sz="1400" dirty="0"/>
              <a:t>)</a:t>
            </a:r>
          </a:p>
          <a:p>
            <a:pPr marL="392400" lvl="0" indent="-180000" algn="l" rtl="0"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zh-TW" altLang="en-US" sz="1400" dirty="0"/>
              <a:t>特點</a:t>
            </a:r>
            <a:endParaRPr lang="en-US" altLang="zh-TW" sz="1400" dirty="0"/>
          </a:p>
          <a:p>
            <a:pPr marL="612000" lvl="0" indent="180000" algn="l" rtl="0">
              <a:spcBef>
                <a:spcPts val="0"/>
              </a:spcBef>
              <a:spcAft>
                <a:spcPts val="300"/>
              </a:spcAft>
              <a:buSzPct val="80000"/>
              <a:buFont typeface="+mj-lt"/>
              <a:buAutoNum type="arabicPeriod"/>
            </a:pPr>
            <a:r>
              <a:rPr lang="zh-TW" altLang="en-US" sz="1400" dirty="0"/>
              <a:t>特別適合處理具有「假日效果」、「突變點」或「週期變動」的時間序列資料，並能自動選擇轉折點（</a:t>
            </a:r>
            <a:r>
              <a:rPr lang="en-US" altLang="zh-TW" sz="1400" dirty="0"/>
              <a:t>changepoints</a:t>
            </a:r>
            <a:r>
              <a:rPr lang="zh-TW" altLang="en-US" sz="1400" dirty="0"/>
              <a:t>）</a:t>
            </a:r>
            <a:endParaRPr lang="en-US" altLang="zh-TW" sz="1400" dirty="0"/>
          </a:p>
          <a:p>
            <a:pPr marL="612000" lvl="0" indent="180000" algn="l" rtl="0">
              <a:spcBef>
                <a:spcPts val="0"/>
              </a:spcBef>
              <a:spcAft>
                <a:spcPts val="1200"/>
              </a:spcAft>
              <a:buSzPct val="80000"/>
              <a:buFont typeface="+mj-lt"/>
              <a:buAutoNum type="arabicPeriod"/>
            </a:pPr>
            <a:r>
              <a:rPr lang="zh-TW" altLang="en-US" sz="1400" dirty="0"/>
              <a:t>可自動考慮趨勢與季節性</a:t>
            </a:r>
            <a:r>
              <a:rPr lang="en-US" altLang="zh-TW" sz="1400" dirty="0"/>
              <a:t>(Prophet</a:t>
            </a:r>
            <a:r>
              <a:rPr lang="zh-TW" altLang="en-US" sz="1400" dirty="0"/>
              <a:t>特別擅長</a:t>
            </a:r>
            <a:r>
              <a:rPr lang="en-US" altLang="zh-TW" sz="1400" dirty="0"/>
              <a:t>)</a:t>
            </a:r>
          </a:p>
          <a:p>
            <a:pPr marL="212400" lvl="0" indent="0" algn="l" rtl="0">
              <a:spcBef>
                <a:spcPts val="0"/>
              </a:spcBef>
              <a:spcAft>
                <a:spcPts val="0"/>
              </a:spcAft>
              <a:buSzPct val="80000"/>
            </a:pPr>
            <a:r>
              <a:rPr lang="zh-TW" altLang="en-US" sz="1400" dirty="0"/>
              <a:t>✅ 本專題實際使用 </a:t>
            </a:r>
            <a:r>
              <a:rPr lang="en-US" altLang="zh-TW" sz="1400" dirty="0"/>
              <a:t>Prophet </a:t>
            </a:r>
            <a:r>
              <a:rPr lang="zh-TW" altLang="en-US" sz="1400" dirty="0"/>
              <a:t>進行預測</a:t>
            </a:r>
            <a:endParaRPr lang="en-US" altLang="zh-TW" sz="1400" dirty="0"/>
          </a:p>
        </p:txBody>
      </p:sp>
      <p:sp>
        <p:nvSpPr>
          <p:cNvPr id="287" name="Google Shape;287;p35"/>
          <p:cNvSpPr txBox="1">
            <a:spLocks noGrp="1"/>
          </p:cNvSpPr>
          <p:nvPr>
            <p:ph type="subTitle" idx="1"/>
          </p:nvPr>
        </p:nvSpPr>
        <p:spPr>
          <a:xfrm>
            <a:off x="1990108" y="1477460"/>
            <a:ext cx="4009246" cy="525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1800" dirty="0"/>
              <a:t>1.</a:t>
            </a:r>
            <a:r>
              <a:rPr lang="zh-TW" altLang="en-US" sz="1800" dirty="0"/>
              <a:t>傳統統計模型：</a:t>
            </a:r>
            <a:r>
              <a:rPr lang="en-US" altLang="zh-TW" sz="1800" dirty="0"/>
              <a:t>ARIMA/Prophet</a:t>
            </a:r>
            <a:endParaRPr sz="1800" dirty="0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9EC3E8CA-47DF-EAC3-76AB-9E5568A9D6C8}"/>
              </a:ext>
            </a:extLst>
          </p:cNvPr>
          <p:cNvSpPr txBox="1"/>
          <p:nvPr/>
        </p:nvSpPr>
        <p:spPr>
          <a:xfrm>
            <a:off x="704003" y="728546"/>
            <a:ext cx="8001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本研究以三種不同類型的預測模型進行比較與分析，分別為統計模型、機器學習模型與深度學習模型，藉此找出適合股價預測的最佳方法。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Hypertension Issues Breakthrough by Slidesgo">
  <a:themeElements>
    <a:clrScheme name="Simple Light">
      <a:dk1>
        <a:srgbClr val="344443"/>
      </a:dk1>
      <a:lt1>
        <a:srgbClr val="F3F3F3"/>
      </a:lt1>
      <a:dk2>
        <a:srgbClr val="35656D"/>
      </a:dk2>
      <a:lt2>
        <a:srgbClr val="588D94"/>
      </a:lt2>
      <a:accent1>
        <a:srgbClr val="CAE1B9"/>
      </a:accent1>
      <a:accent2>
        <a:srgbClr val="93C787"/>
      </a:accent2>
      <a:accent3>
        <a:srgbClr val="57A84F"/>
      </a:accent3>
      <a:accent4>
        <a:srgbClr val="FFFFFF"/>
      </a:accent4>
      <a:accent5>
        <a:srgbClr val="FFFFFF"/>
      </a:accent5>
      <a:accent6>
        <a:srgbClr val="FFFFFF"/>
      </a:accent6>
      <a:hlink>
        <a:srgbClr val="3444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</TotalTime>
  <Words>1226</Words>
  <Application>Microsoft Office PowerPoint</Application>
  <PresentationFormat>如螢幕大小 (16:9)</PresentationFormat>
  <Paragraphs>189</Paragraphs>
  <Slides>28</Slides>
  <Notes>27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28</vt:i4>
      </vt:variant>
    </vt:vector>
  </HeadingPairs>
  <TitlesOfParts>
    <vt:vector size="37" baseType="lpstr">
      <vt:lpstr>Epilogue</vt:lpstr>
      <vt:lpstr>Bebas Neue</vt:lpstr>
      <vt:lpstr>Wingdings</vt:lpstr>
      <vt:lpstr>Times New Roman</vt:lpstr>
      <vt:lpstr>PT Sans</vt:lpstr>
      <vt:lpstr>Inter</vt:lpstr>
      <vt:lpstr>Arial</vt:lpstr>
      <vt:lpstr>微軟正黑體</vt:lpstr>
      <vt:lpstr>Hypertension Issues Breakthrough by Slidesgo</vt:lpstr>
      <vt:lpstr>運用資料科學 技術預測股價/基金報酬</vt:lpstr>
      <vt:lpstr>目錄</vt:lpstr>
      <vt:lpstr>研究動機、目的和問題</vt:lpstr>
      <vt:lpstr>PowerPoint 簡報</vt:lpstr>
      <vt:lpstr>PowerPoint 簡報</vt:lpstr>
      <vt:lpstr>資料來源與 前處理流程</vt:lpstr>
      <vt:lpstr>PowerPoint 簡報</vt:lpstr>
      <vt:lpstr>模型方法介紹</vt:lpstr>
      <vt:lpstr>PowerPoint 簡報</vt:lpstr>
      <vt:lpstr>PowerPoint 簡報</vt:lpstr>
      <vt:lpstr>PowerPoint 簡報</vt:lpstr>
      <vt:lpstr>PowerPoint 簡報</vt:lpstr>
      <vt:lpstr>模型比較表</vt:lpstr>
      <vt:lpstr>實驗設計與 評估指標</vt:lpstr>
      <vt:lpstr>一、資料分割</vt:lpstr>
      <vt:lpstr>二、滑動視窗（Sliding Window）設計</vt:lpstr>
      <vt:lpstr>三、模型訓練流程（Model Training）</vt:lpstr>
      <vt:lpstr>四、評估指標（Metrics）</vt:lpstr>
      <vt:lpstr>五、可視化實驗設計流程</vt:lpstr>
      <vt:lpstr>六、加分項目</vt:lpstr>
      <vt:lpstr>實驗結果分析</vt:lpstr>
      <vt:lpstr>PowerPoint 簡報</vt:lpstr>
      <vt:lpstr>PowerPoint 簡報</vt:lpstr>
      <vt:lpstr>發現與貢獻</vt:lpstr>
      <vt:lpstr>PowerPoint 簡報</vt:lpstr>
      <vt:lpstr>結論與 未來展望</vt:lpstr>
      <vt:lpstr>PowerPoint 簡報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Alice Liu</cp:lastModifiedBy>
  <cp:revision>4</cp:revision>
  <dcterms:modified xsi:type="dcterms:W3CDTF">2025-05-31T11:09:17Z</dcterms:modified>
</cp:coreProperties>
</file>